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CB25-CC31-4C5C-91A8-D7DEC25CD21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350E-EB24-4DFE-A57A-B78A7B0F9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00200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 smtClean="0">
                <a:latin typeface="Comic Sans MS" pitchFamily="66" charset="0"/>
              </a:rPr>
              <a:t>Item Info</a:t>
            </a: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ItemId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ClassNum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identifiedDescriptionName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identifiedDisplayName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identifiedResourceName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slotCount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unidentifiedDescriptionName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unidentifiedDisplayName</a:t>
            </a:r>
            <a:endParaRPr lang="en-US" sz="1600" dirty="0" smtClean="0">
              <a:latin typeface="Comic Sans MS" pitchFamily="66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 err="1" smtClean="0">
                <a:latin typeface="Comic Sans MS" pitchFamily="66" charset="0"/>
              </a:rPr>
              <a:t>unidentifiedResourceName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0288" y="3048"/>
            <a:ext cx="4572000" cy="643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Comic Sans MS" pitchFamily="66" charset="0"/>
              </a:rPr>
              <a:t>Item DB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ID 0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Comic Sans MS" pitchFamily="66" charset="0"/>
              </a:rPr>
              <a:t>AegisName</a:t>
            </a:r>
            <a:r>
              <a:rPr lang="en-US" sz="1200" dirty="0" smtClean="0">
                <a:latin typeface="Comic Sans MS" pitchFamily="66" charset="0"/>
              </a:rPr>
              <a:t> 1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Name 2 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Type 3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Buy 4 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Sell 5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Weight 6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ATK 7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DEF 8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Range 9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Slots 10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Job 11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Class 12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Gender 13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Comic Sans MS" pitchFamily="66" charset="0"/>
              </a:rPr>
              <a:t>Loc</a:t>
            </a:r>
            <a:r>
              <a:rPr lang="en-US" sz="1200" dirty="0" smtClean="0">
                <a:latin typeface="Comic Sans MS" pitchFamily="66" charset="0"/>
              </a:rPr>
              <a:t> 14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Comic Sans MS" pitchFamily="66" charset="0"/>
              </a:rPr>
              <a:t>wLV</a:t>
            </a:r>
            <a:r>
              <a:rPr lang="en-US" sz="1200" dirty="0" smtClean="0">
                <a:latin typeface="Comic Sans MS" pitchFamily="66" charset="0"/>
              </a:rPr>
              <a:t> 15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mic Sans MS" pitchFamily="66" charset="0"/>
              </a:rPr>
              <a:t>eLV</a:t>
            </a:r>
            <a:r>
              <a:rPr lang="en-US" sz="1200" dirty="0">
                <a:latin typeface="Comic Sans MS" pitchFamily="66" charset="0"/>
              </a:rPr>
              <a:t>[:</a:t>
            </a:r>
            <a:r>
              <a:rPr lang="en-US" sz="1200" dirty="0" err="1">
                <a:latin typeface="Comic Sans MS" pitchFamily="66" charset="0"/>
              </a:rPr>
              <a:t>maxLevel</a:t>
            </a:r>
            <a:r>
              <a:rPr lang="en-US" sz="1200" dirty="0" smtClean="0">
                <a:latin typeface="Comic Sans MS" pitchFamily="66" charset="0"/>
              </a:rPr>
              <a:t>] 16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Comic Sans MS" pitchFamily="66" charset="0"/>
              </a:rPr>
              <a:t>Refineable</a:t>
            </a:r>
            <a:r>
              <a:rPr lang="en-US" sz="1200" dirty="0" smtClean="0">
                <a:latin typeface="Comic Sans MS" pitchFamily="66" charset="0"/>
              </a:rPr>
              <a:t> 17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mic Sans MS" pitchFamily="66" charset="0"/>
              </a:rPr>
              <a:t>View 18</a:t>
            </a:r>
            <a:endParaRPr lang="en-US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Comic Sans MS" pitchFamily="66" charset="0"/>
              </a:rPr>
              <a:t>{ </a:t>
            </a:r>
            <a:r>
              <a:rPr lang="en-US" sz="1200" smtClean="0">
                <a:latin typeface="Comic Sans MS" pitchFamily="66" charset="0"/>
              </a:rPr>
              <a:t>Script </a:t>
            </a:r>
            <a:r>
              <a:rPr lang="en-US" sz="1200" dirty="0">
                <a:latin typeface="Comic Sans MS" pitchFamily="66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mic Sans MS" pitchFamily="66" charset="0"/>
              </a:rPr>
              <a:t>{ </a:t>
            </a:r>
            <a:r>
              <a:rPr lang="en-US" sz="1200" dirty="0" err="1">
                <a:latin typeface="Comic Sans MS" pitchFamily="66" charset="0"/>
              </a:rPr>
              <a:t>OnEquip_Script</a:t>
            </a:r>
            <a:r>
              <a:rPr lang="en-US" sz="1200" dirty="0">
                <a:latin typeface="Comic Sans MS" pitchFamily="66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mic Sans MS" pitchFamily="66" charset="0"/>
              </a:rPr>
              <a:t>{ </a:t>
            </a:r>
            <a:r>
              <a:rPr lang="en-US" sz="1200" dirty="0" err="1">
                <a:latin typeface="Comic Sans MS" pitchFamily="66" charset="0"/>
              </a:rPr>
              <a:t>OnUnequip_Script</a:t>
            </a:r>
            <a:r>
              <a:rPr lang="en-US" sz="1200" dirty="0">
                <a:latin typeface="Comic Sans MS" pitchFamily="66" charset="0"/>
              </a:rPr>
              <a:t> 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276600" y="457200"/>
            <a:ext cx="1313688" cy="1752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3276600" y="3219410"/>
            <a:ext cx="1313688" cy="8191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276600" y="2590800"/>
            <a:ext cx="1371600" cy="27950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6600" y="4267200"/>
            <a:ext cx="1313688" cy="533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76600" y="990600"/>
            <a:ext cx="1371600" cy="2286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H Duong</dc:creator>
  <cp:lastModifiedBy>Phuc H Duong</cp:lastModifiedBy>
  <cp:revision>3</cp:revision>
  <dcterms:created xsi:type="dcterms:W3CDTF">2017-12-01T20:06:31Z</dcterms:created>
  <dcterms:modified xsi:type="dcterms:W3CDTF">2017-12-01T21:19:54Z</dcterms:modified>
</cp:coreProperties>
</file>