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7"/>
    <p:restoredTop sz="94628"/>
  </p:normalViewPr>
  <p:slideViewPr>
    <p:cSldViewPr snapToGrid="0" snapToObjects="1">
      <p:cViewPr varScale="1">
        <p:scale>
          <a:sx n="80" d="100"/>
          <a:sy n="80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9F64-94A8-884F-B29A-104DB87A6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6224-A64E-0447-9932-27C8EB6D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1955-F0C7-D94C-811F-8AFBFE8F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8AC4-1A85-DC4C-B543-5E22F780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4079-B7CD-B043-8178-129F6C30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166-0BEA-3E4A-BF53-283D76A8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9E9AB-7961-7A4E-8C44-FFD12309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D2ACF-5481-0940-8B84-022CB8EA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7C7F-385A-284C-AA3A-911F4029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F50A-6CD3-104D-9900-4B4B0921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CBBEA-72DE-7147-A0D7-41A6CAF00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6349D-5FF9-1A4E-8BC1-4021335BA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1D0E-64B2-7244-93E0-DEFC4DE3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FAAC-769A-DA4C-971D-A2B7442A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42A7-9134-994E-863E-BACD964F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9B00-6AF4-3D47-841F-63C42F4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ACFD-BBFF-7E49-9B0E-3EE2AF59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C261-2672-5F48-8D37-1284263D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2986-CC57-D148-8C9D-4FCAB474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897C-8D75-5848-89DE-68340E91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C067-974F-5E4E-86F5-1FDE19B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FBAF9-D7EE-6145-92EC-1C932AA2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D67D-FE12-B14D-859B-EC6F7D0C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B93A-90FE-0641-A3CF-DFBB46CB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9CCC-8FF7-E04E-99C5-50046340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20D-A0D4-144E-8193-7A3DDF5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FB83-B716-B745-B904-FA6C629E3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44F73-97B9-A841-A122-12DC668A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1C90D-9357-C945-AFAE-B4B439D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73C40-9288-6C41-B762-B537B2BC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C0D8-45FA-474A-BCB6-2F0630A0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5CD9-98EC-F243-BB57-1F45524C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DE47-ADB0-5D43-AFB5-4DC90A4C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A6590-9AD3-344B-8CEC-524E7B34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64721-B325-424F-A72A-FFE843BF8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0F530-168D-9F49-94D8-4A1FDE5C8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718DA-1C1D-D349-95D6-3165E79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4F278-48D2-5642-8B67-9910E329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2F262-E680-C244-9779-30C4F5F9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1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7C02-2F93-A545-A7C4-1C5B6213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4B7F-7B1F-5649-A2B3-FC16564A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5C31-08B5-5C48-8626-1FD44B56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48B2B-9802-7448-B18A-0BEB6246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6070B-C044-A648-BAFE-AEB46965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53AA2-643C-2A43-B618-05624F4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26828-B9B1-BF46-A6E8-CF94CC50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7466-F4B9-4244-8FB8-5BD03D48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8D2D-2C64-D444-BA81-684922E0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1D23E-456B-A94C-9542-4B10CE01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CC5D5-2886-3948-A5CC-D1C2A91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FF55-0147-AF45-9B54-8230381B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FB369-D4B1-E543-BDAE-1BF6392A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FA9-6DB2-8340-99D2-2A25D85F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CC1DC-C67B-B441-9FF9-B1C89301C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2E91-446E-354F-9FAD-BE000827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9462-439C-B942-9454-A4D388B0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CB6E-ADBD-BA48-8AB0-0906C95B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E340-4CD0-8243-A578-11339B19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E4780-8EDF-F848-B233-60908CE2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97DA-9C2B-5D42-9279-6387542C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3AF8-E3B0-F34A-81EF-36E883A7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0E33-7A1F-3242-9194-D17B343D3C3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0EC-09B5-8947-8967-96583D704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6E70-2A95-2348-872F-09DE120A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DADD-0F8A-B243-A588-B2D2D922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0B7C-93A2-BC40-8A13-E266A63C6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Chicago Food Inspection Failure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C3180-53B3-274A-9747-A7E37E656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AC96-9FDC-6C48-B52D-F33BFAA3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and Hypotheses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673B-EB5A-8B4D-848F-78F5F698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Questions: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dirty="0"/>
              <a:t>Which types of food establishments (i.e. restaurants, bars, cafes, school cafeterias) are most likely to fail food inspections in the city of Chicago?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Which neighborhoods in Chicago are most likely to fail food inspections?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Hypothesis: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The neighborhoods in Chicago most likely to fail food inspections are also relatively impoverished compared to those likely to pass inspections.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55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FA90-C2E1-954D-847D-56B8BF51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DA96-1D6B-F641-B6E3-A2387B34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C309-7614-054A-AEF1-B29D0851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287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Failure Rates by Establishment and Zip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9EC86-3FBE-5849-849C-09A390B4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"/>
          <a:stretch/>
        </p:blipFill>
        <p:spPr>
          <a:xfrm>
            <a:off x="0" y="2087352"/>
            <a:ext cx="6096000" cy="3947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46F2BC-AEEB-C646-AD2E-256C96EA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30" y="142315"/>
            <a:ext cx="4757676" cy="66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9123-E344-2144-A06F-288CED8F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Failure Rates by Median Household Income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B1BBE-81BF-394F-81CB-16F2DE1B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7" y="2184400"/>
            <a:ext cx="636021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FD5AF-918A-B143-A4DD-23606906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60" y="2043308"/>
            <a:ext cx="4810093" cy="44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4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792D-651F-6A45-8982-678AD490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Classifier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63DA2-8055-3549-AA7B-6C8E5BD3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2321983"/>
            <a:ext cx="49657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F9F0C-AB19-2743-86D8-70713FB22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2321983"/>
            <a:ext cx="4927600" cy="369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25C29-956E-FD41-A5CC-6B4A9D2574E6}"/>
              </a:ext>
            </a:extLst>
          </p:cNvPr>
          <p:cNvSpPr txBox="1"/>
          <p:nvPr/>
        </p:nvSpPr>
        <p:spPr>
          <a:xfrm>
            <a:off x="1807338" y="1821669"/>
            <a:ext cx="25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5389D-5BB5-F044-8B38-2B9029BA89E8}"/>
              </a:ext>
            </a:extLst>
          </p:cNvPr>
          <p:cNvSpPr txBox="1"/>
          <p:nvPr/>
        </p:nvSpPr>
        <p:spPr>
          <a:xfrm>
            <a:off x="8525392" y="1821669"/>
            <a:ext cx="9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277364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6C81-2BC3-5F47-BC00-6800575A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Refitting with Predictive Features to Measure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1C9B-C1EA-0D4E-82D8-1377E2759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879"/>
            <a:ext cx="6283841" cy="5216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5038F-6FAD-A34C-899C-026902C72058}"/>
              </a:ext>
            </a:extLst>
          </p:cNvPr>
          <p:cNvSpPr txBox="1"/>
          <p:nvPr/>
        </p:nvSpPr>
        <p:spPr>
          <a:xfrm>
            <a:off x="8420986" y="1690688"/>
            <a:ext cx="255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features statistically significant with p &lt; 0.001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4DE41-0ED9-724C-ACE9-50896CE76050}"/>
              </a:ext>
            </a:extLst>
          </p:cNvPr>
          <p:cNvSpPr txBox="1"/>
          <p:nvPr/>
        </p:nvSpPr>
        <p:spPr>
          <a:xfrm>
            <a:off x="7634177" y="3662582"/>
            <a:ext cx="341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GET BY INCLUDING MEDIAN HOUSEHOLD INCOME?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A5A67-1564-CF4B-B4B4-7178F5858EAD}"/>
              </a:ext>
            </a:extLst>
          </p:cNvPr>
          <p:cNvSpPr txBox="1"/>
          <p:nvPr/>
        </p:nvSpPr>
        <p:spPr>
          <a:xfrm>
            <a:off x="7634177" y="5172811"/>
            <a:ext cx="3414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COULD WE GET BY ADDING MORE CENSUS OR DATA OR OTHER CONTROLS?</a:t>
            </a:r>
          </a:p>
        </p:txBody>
      </p:sp>
    </p:spTree>
    <p:extLst>
      <p:ext uri="{BB962C8B-B14F-4D97-AF65-F5344CB8AC3E}">
        <p14:creationId xmlns:p14="http://schemas.microsoft.com/office/powerpoint/2010/main" val="408784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724-D00F-1D42-B3FE-9AE34985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C0DC-71DF-A34F-B660-B122F526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139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Chicago Food Inspection Failure Analysis</vt:lpstr>
      <vt:lpstr>Research Questions and Hypotheses</vt:lpstr>
      <vt:lpstr>Data</vt:lpstr>
      <vt:lpstr>Failure Rates by Establishment and Zip</vt:lpstr>
      <vt:lpstr>Failure Rates by Median Household Income Group</vt:lpstr>
      <vt:lpstr>Classifier Performance</vt:lpstr>
      <vt:lpstr>Refitting with Predictive Features to Measure Effects</vt:lpstr>
      <vt:lpstr>Reflection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2019-12-04T04:44:08Z</dcterms:created>
  <dcterms:modified xsi:type="dcterms:W3CDTF">2019-12-04T05:15:06Z</dcterms:modified>
</cp:coreProperties>
</file>