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07DD-B1E8-4364-BCAA-78EE439B60B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CBD9-3CFE-49E3-BD36-3608BC3B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Buddy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project 2: Kaitlyn Adams, Evan Anderson, Laura </a:t>
            </a:r>
            <a:r>
              <a:rPr lang="en-US" dirty="0" err="1"/>
              <a:t>Fiig</a:t>
            </a:r>
            <a:r>
              <a:rPr lang="en-US" dirty="0"/>
              <a:t>, Frankie </a:t>
            </a:r>
            <a:r>
              <a:rPr lang="en-US" dirty="0" err="1"/>
              <a:t>Nicko</a:t>
            </a:r>
            <a:r>
              <a:rPr lang="en-US" dirty="0"/>
              <a:t>, and Jillian Striker</a:t>
            </a:r>
          </a:p>
        </p:txBody>
      </p:sp>
    </p:spTree>
    <p:extLst>
      <p:ext uri="{BB962C8B-B14F-4D97-AF65-F5344CB8AC3E}">
        <p14:creationId xmlns:p14="http://schemas.microsoft.com/office/powerpoint/2010/main" val="160792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 err="1"/>
              <a:t>Github</a:t>
            </a:r>
            <a:r>
              <a:rPr lang="en-US" dirty="0"/>
              <a:t> Workflow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Division of Labor</a:t>
            </a:r>
          </a:p>
          <a:p>
            <a:r>
              <a:rPr lang="en-US" dirty="0"/>
              <a:t>Troubleshooting</a:t>
            </a:r>
          </a:p>
          <a:p>
            <a:r>
              <a:rPr lang="en-US" dirty="0"/>
              <a:t>Shameless Self-congratulation</a:t>
            </a:r>
          </a:p>
          <a:p>
            <a:r>
              <a:rPr lang="en-US" dirty="0"/>
              <a:t>Stretch Goals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873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02" y="1825625"/>
            <a:ext cx="8621595" cy="4351338"/>
          </a:xfrm>
        </p:spPr>
      </p:pic>
    </p:spTree>
    <p:extLst>
      <p:ext uri="{BB962C8B-B14F-4D97-AF65-F5344CB8AC3E}">
        <p14:creationId xmlns:p14="http://schemas.microsoft.com/office/powerpoint/2010/main" val="2167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Holiday travel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branches</a:t>
            </a:r>
          </a:p>
          <a:p>
            <a:pPr lvl="1"/>
            <a:r>
              <a:rPr lang="en-US" dirty="0"/>
              <a:t>Slack group chat</a:t>
            </a:r>
          </a:p>
          <a:p>
            <a:pPr lvl="1"/>
            <a:r>
              <a:rPr lang="en-US" dirty="0"/>
              <a:t>Division of labor</a:t>
            </a:r>
          </a:p>
        </p:txBody>
      </p:sp>
    </p:spTree>
    <p:extLst>
      <p:ext uri="{BB962C8B-B14F-4D97-AF65-F5344CB8AC3E}">
        <p14:creationId xmlns:p14="http://schemas.microsoft.com/office/powerpoint/2010/main" val="9290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Front-end:</a:t>
            </a:r>
          </a:p>
          <a:p>
            <a:pPr lvl="1"/>
            <a:r>
              <a:rPr lang="en-US" dirty="0"/>
              <a:t>Kaitlyn</a:t>
            </a:r>
          </a:p>
          <a:p>
            <a:pPr lvl="1"/>
            <a:r>
              <a:rPr lang="en-US" dirty="0"/>
              <a:t>Frankie</a:t>
            </a:r>
          </a:p>
          <a:p>
            <a:r>
              <a:rPr lang="en-US" dirty="0"/>
              <a:t>Primarily Back-end:</a:t>
            </a:r>
          </a:p>
          <a:p>
            <a:pPr lvl="1"/>
            <a:r>
              <a:rPr lang="en-US" dirty="0"/>
              <a:t>Evan</a:t>
            </a:r>
          </a:p>
          <a:p>
            <a:pPr lvl="1"/>
            <a:r>
              <a:rPr lang="en-US" dirty="0"/>
              <a:t>Laura</a:t>
            </a:r>
          </a:p>
          <a:p>
            <a:pPr lvl="1"/>
            <a:r>
              <a:rPr lang="en-US" dirty="0"/>
              <a:t>Jillian</a:t>
            </a:r>
          </a:p>
        </p:txBody>
      </p:sp>
    </p:spTree>
    <p:extLst>
      <p:ext uri="{BB962C8B-B14F-4D97-AF65-F5344CB8AC3E}">
        <p14:creationId xmlns:p14="http://schemas.microsoft.com/office/powerpoint/2010/main" val="16050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How to work within branches without messing up the Test branch</a:t>
            </a:r>
          </a:p>
          <a:p>
            <a:pPr lvl="1"/>
            <a:r>
              <a:rPr lang="en-US" dirty="0"/>
              <a:t>How to navigate between branches</a:t>
            </a:r>
          </a:p>
          <a:p>
            <a:pPr lvl="1"/>
            <a:r>
              <a:rPr lang="en-US" dirty="0"/>
              <a:t>How to resolve merging conflicts between branches and the Test branch</a:t>
            </a:r>
          </a:p>
          <a:p>
            <a:r>
              <a:rPr lang="en-US" dirty="0"/>
              <a:t>Order of operations</a:t>
            </a:r>
          </a:p>
          <a:p>
            <a:pPr lvl="1"/>
            <a:r>
              <a:rPr lang="en-US" dirty="0"/>
              <a:t>File structure was not set up until almost the end of the project</a:t>
            </a:r>
          </a:p>
          <a:p>
            <a:r>
              <a:rPr lang="en-US" dirty="0"/>
              <a:t>Deployment to Heroku</a:t>
            </a:r>
          </a:p>
          <a:p>
            <a:pPr lvl="1"/>
            <a:r>
              <a:rPr lang="en-US" dirty="0"/>
              <a:t>SQL database add-on </a:t>
            </a:r>
            <a:r>
              <a:rPr lang="en-US"/>
              <a:t>tool 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Self-congratulation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  <a:p>
            <a:r>
              <a:rPr lang="en-US" dirty="0"/>
              <a:t>Goal-setting within each group meeting</a:t>
            </a:r>
          </a:p>
          <a:p>
            <a:pPr lvl="1"/>
            <a:r>
              <a:rPr lang="en-US" dirty="0"/>
              <a:t>Each person </a:t>
            </a:r>
            <a:r>
              <a:rPr lang="en-US"/>
              <a:t>left meeting with </a:t>
            </a:r>
            <a:r>
              <a:rPr lang="en-US" dirty="0"/>
              <a:t>a task to complete</a:t>
            </a:r>
          </a:p>
          <a:p>
            <a:r>
              <a:rPr lang="en-US" dirty="0"/>
              <a:t>Setup and use of a </a:t>
            </a:r>
            <a:r>
              <a:rPr lang="en-US" dirty="0" err="1"/>
              <a:t>Github</a:t>
            </a:r>
            <a:r>
              <a:rPr lang="en-US" dirty="0"/>
              <a:t> Test branch</a:t>
            </a:r>
          </a:p>
          <a:p>
            <a:r>
              <a:rPr lang="en-US" dirty="0"/>
              <a:t>Communication within the group</a:t>
            </a:r>
          </a:p>
          <a:p>
            <a:r>
              <a:rPr lang="en-US" dirty="0"/>
              <a:t>Realistic project goals within the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hotel and activity recommendations and reviews based on survey responses</a:t>
            </a:r>
          </a:p>
          <a:p>
            <a:r>
              <a:rPr lang="en-US" dirty="0"/>
              <a:t>Add flight data to display in survey response</a:t>
            </a:r>
          </a:p>
          <a:p>
            <a:r>
              <a:rPr lang="en-US" dirty="0"/>
              <a:t>Add ability for user to add or modify destinations to </a:t>
            </a:r>
            <a:r>
              <a:rPr lang="en-US"/>
              <a:t>the database</a:t>
            </a:r>
            <a:endParaRPr lang="en-US" dirty="0"/>
          </a:p>
          <a:p>
            <a:r>
              <a:rPr lang="en-US" dirty="0"/>
              <a:t>Separate destination reviews from app reviews</a:t>
            </a:r>
          </a:p>
          <a:p>
            <a:r>
              <a:rPr lang="en-US" dirty="0"/>
              <a:t>Display destination reviews in survey response</a:t>
            </a:r>
          </a:p>
          <a:p>
            <a:r>
              <a:rPr lang="en-US" dirty="0"/>
              <a:t>Display app reviews at the bottom of the survey page</a:t>
            </a:r>
          </a:p>
        </p:txBody>
      </p:sp>
    </p:spTree>
    <p:extLst>
      <p:ext uri="{BB962C8B-B14F-4D97-AF65-F5344CB8AC3E}">
        <p14:creationId xmlns:p14="http://schemas.microsoft.com/office/powerpoint/2010/main" val="12892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031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Travel Buddy</vt:lpstr>
      <vt:lpstr>Summary</vt:lpstr>
      <vt:lpstr>Github Workflow</vt:lpstr>
      <vt:lpstr>Communication</vt:lpstr>
      <vt:lpstr>Division of Labor</vt:lpstr>
      <vt:lpstr>Troubleshooting</vt:lpstr>
      <vt:lpstr>Shameless Self-congratulation</vt:lpstr>
      <vt:lpstr>Stretch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Buddy</dc:title>
  <dc:creator>Jillian Striker</dc:creator>
  <cp:lastModifiedBy>Jillian Striker</cp:lastModifiedBy>
  <cp:revision>4</cp:revision>
  <dcterms:created xsi:type="dcterms:W3CDTF">2017-01-03T19:02:19Z</dcterms:created>
  <dcterms:modified xsi:type="dcterms:W3CDTF">2017-01-03T21:13:13Z</dcterms:modified>
</cp:coreProperties>
</file>