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70" r:id="rId2"/>
    <p:sldId id="257" r:id="rId3"/>
    <p:sldId id="259" r:id="rId4"/>
    <p:sldId id="260" r:id="rId5"/>
    <p:sldId id="261" r:id="rId6"/>
    <p:sldId id="271" r:id="rId7"/>
    <p:sldId id="262" r:id="rId8"/>
    <p:sldId id="264" r:id="rId9"/>
    <p:sldId id="269" r:id="rId10"/>
    <p:sldId id="263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5BB07-7A97-4DBD-B9BA-5E2E9DB34A7C}" v="106" dt="2023-05-05T18:50:43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 varScale="1">
        <p:scale>
          <a:sx n="45" d="100"/>
          <a:sy n="45" d="100"/>
        </p:scale>
        <p:origin x="77" y="2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4125BB07-7A97-4DBD-B9BA-5E2E9DB34A7C}"/>
    <pc:docChg chg="undo custSel addSld delSld modSld">
      <pc:chgData name="Irene Ferrari" userId="e569343e5e44b43c" providerId="LiveId" clId="{4125BB07-7A97-4DBD-B9BA-5E2E9DB34A7C}" dt="2023-05-05T18:50:43.231" v="2690" actId="1076"/>
      <pc:docMkLst>
        <pc:docMk/>
      </pc:docMkLst>
      <pc:sldChg chg="addSp delSp modSp mod">
        <pc:chgData name="Irene Ferrari" userId="e569343e5e44b43c" providerId="LiveId" clId="{4125BB07-7A97-4DBD-B9BA-5E2E9DB34A7C}" dt="2023-05-05T18:15:51.375" v="940" actId="20577"/>
        <pc:sldMkLst>
          <pc:docMk/>
          <pc:sldMk cId="3319355184" sldId="257"/>
        </pc:sldMkLst>
        <pc:spChg chg="mod">
          <ac:chgData name="Irene Ferrari" userId="e569343e5e44b43c" providerId="LiveId" clId="{4125BB07-7A97-4DBD-B9BA-5E2E9DB34A7C}" dt="2023-05-05T18:15:51.375" v="940" actId="20577"/>
          <ac:spMkLst>
            <pc:docMk/>
            <pc:sldMk cId="3319355184" sldId="257"/>
            <ac:spMk id="5" creationId="{4829375D-C925-C9EB-3669-517A72393A26}"/>
          </ac:spMkLst>
        </pc:spChg>
        <pc:spChg chg="mod">
          <ac:chgData name="Irene Ferrari" userId="e569343e5e44b43c" providerId="LiveId" clId="{4125BB07-7A97-4DBD-B9BA-5E2E9DB34A7C}" dt="2023-05-05T18:07:28.358" v="68" actId="20577"/>
          <ac:spMkLst>
            <pc:docMk/>
            <pc:sldMk cId="3319355184" sldId="257"/>
            <ac:spMk id="6" creationId="{F55FF99A-DB9F-A9EE-F400-0735371DE106}"/>
          </ac:spMkLst>
        </pc:spChg>
        <pc:spChg chg="mod">
          <ac:chgData name="Irene Ferrari" userId="e569343e5e44b43c" providerId="LiveId" clId="{4125BB07-7A97-4DBD-B9BA-5E2E9DB34A7C}" dt="2023-05-05T18:11:02.902" v="457" actId="20577"/>
          <ac:spMkLst>
            <pc:docMk/>
            <pc:sldMk cId="3319355184" sldId="257"/>
            <ac:spMk id="7" creationId="{ED0A7AF2-EB66-B83E-A425-0C2BEF696025}"/>
          </ac:spMkLst>
        </pc:spChg>
        <pc:spChg chg="mod">
          <ac:chgData name="Irene Ferrari" userId="e569343e5e44b43c" providerId="LiveId" clId="{4125BB07-7A97-4DBD-B9BA-5E2E9DB34A7C}" dt="2023-05-05T18:14:16.727" v="748" actId="20577"/>
          <ac:spMkLst>
            <pc:docMk/>
            <pc:sldMk cId="3319355184" sldId="257"/>
            <ac:spMk id="13" creationId="{FE787BFD-2C74-D500-06E1-F91842162808}"/>
          </ac:spMkLst>
        </pc:spChg>
        <pc:spChg chg="mod">
          <ac:chgData name="Irene Ferrari" userId="e569343e5e44b43c" providerId="LiveId" clId="{4125BB07-7A97-4DBD-B9BA-5E2E9DB34A7C}" dt="2023-05-05T18:15:09.910" v="862" actId="20577"/>
          <ac:spMkLst>
            <pc:docMk/>
            <pc:sldMk cId="3319355184" sldId="257"/>
            <ac:spMk id="14" creationId="{FEF841AE-37CE-E648-F7F0-2B75E6001591}"/>
          </ac:spMkLst>
        </pc:spChg>
        <pc:picChg chg="add">
          <ac:chgData name="Irene Ferrari" userId="e569343e5e44b43c" providerId="LiveId" clId="{4125BB07-7A97-4DBD-B9BA-5E2E9DB34A7C}" dt="2023-05-05T18:12:15.444" v="459" actId="22"/>
          <ac:picMkLst>
            <pc:docMk/>
            <pc:sldMk cId="3319355184" sldId="257"/>
            <ac:picMk id="4" creationId="{4013ECB3-BE88-DEFA-075B-A4F7E9CCF99C}"/>
          </ac:picMkLst>
        </pc:picChg>
        <pc:picChg chg="del">
          <ac:chgData name="Irene Ferrari" userId="e569343e5e44b43c" providerId="LiveId" clId="{4125BB07-7A97-4DBD-B9BA-5E2E9DB34A7C}" dt="2023-05-05T18:11:59.600" v="458" actId="21"/>
          <ac:picMkLst>
            <pc:docMk/>
            <pc:sldMk cId="3319355184" sldId="257"/>
            <ac:picMk id="12" creationId="{55BC40CC-5475-F7ED-43F6-B7D6F72F9530}"/>
          </ac:picMkLst>
        </pc:picChg>
      </pc:sldChg>
      <pc:sldChg chg="addSp delSp modSp mod">
        <pc:chgData name="Irene Ferrari" userId="e569343e5e44b43c" providerId="LiveId" clId="{4125BB07-7A97-4DBD-B9BA-5E2E9DB34A7C}" dt="2023-05-05T18:19:01.961" v="1173" actId="20577"/>
        <pc:sldMkLst>
          <pc:docMk/>
          <pc:sldMk cId="83021580" sldId="259"/>
        </pc:sldMkLst>
        <pc:spChg chg="add mod">
          <ac:chgData name="Irene Ferrari" userId="e569343e5e44b43c" providerId="LiveId" clId="{4125BB07-7A97-4DBD-B9BA-5E2E9DB34A7C}" dt="2023-05-05T18:16:19.535" v="943" actId="1076"/>
          <ac:spMkLst>
            <pc:docMk/>
            <pc:sldMk cId="83021580" sldId="259"/>
            <ac:spMk id="2" creationId="{7C278AF9-B4C0-1735-FDA5-507D77B91218}"/>
          </ac:spMkLst>
        </pc:spChg>
        <pc:spChg chg="del">
          <ac:chgData name="Irene Ferrari" userId="e569343e5e44b43c" providerId="LiveId" clId="{4125BB07-7A97-4DBD-B9BA-5E2E9DB34A7C}" dt="2023-05-05T18:16:15.710" v="942" actId="21"/>
          <ac:spMkLst>
            <pc:docMk/>
            <pc:sldMk cId="83021580" sldId="259"/>
            <ac:spMk id="4" creationId="{C97AE563-2E0F-1D31-29CB-D9359FEFB120}"/>
          </ac:spMkLst>
        </pc:spChg>
        <pc:spChg chg="mod">
          <ac:chgData name="Irene Ferrari" userId="e569343e5e44b43c" providerId="LiveId" clId="{4125BB07-7A97-4DBD-B9BA-5E2E9DB34A7C}" dt="2023-05-05T18:19:01.961" v="1173" actId="20577"/>
          <ac:spMkLst>
            <pc:docMk/>
            <pc:sldMk cId="83021580" sldId="259"/>
            <ac:spMk id="9" creationId="{604196F7-EA72-0C6B-250A-31915FD7BC9F}"/>
          </ac:spMkLst>
        </pc:spChg>
      </pc:sldChg>
      <pc:sldChg chg="addSp delSp modSp mod">
        <pc:chgData name="Irene Ferrari" userId="e569343e5e44b43c" providerId="LiveId" clId="{4125BB07-7A97-4DBD-B9BA-5E2E9DB34A7C}" dt="2023-05-05T18:34:55.499" v="1646" actId="20577"/>
        <pc:sldMkLst>
          <pc:docMk/>
          <pc:sldMk cId="3383923961" sldId="260"/>
        </pc:sldMkLst>
        <pc:spChg chg="add del mod">
          <ac:chgData name="Irene Ferrari" userId="e569343e5e44b43c" providerId="LiveId" clId="{4125BB07-7A97-4DBD-B9BA-5E2E9DB34A7C}" dt="2023-05-05T18:19:34.872" v="1176" actId="21"/>
          <ac:spMkLst>
            <pc:docMk/>
            <pc:sldMk cId="3383923961" sldId="260"/>
            <ac:spMk id="2" creationId="{4EFA6B50-CA0B-0296-6CC2-2E4A5700984E}"/>
          </ac:spMkLst>
        </pc:spChg>
        <pc:spChg chg="add mod">
          <ac:chgData name="Irene Ferrari" userId="e569343e5e44b43c" providerId="LiveId" clId="{4125BB07-7A97-4DBD-B9BA-5E2E9DB34A7C}" dt="2023-05-05T18:19:36.655" v="1177"/>
          <ac:spMkLst>
            <pc:docMk/>
            <pc:sldMk cId="3383923961" sldId="260"/>
            <ac:spMk id="3" creationId="{5AC9B5E3-2008-3B82-5889-5B6F0E29D18A}"/>
          </ac:spMkLst>
        </pc:spChg>
        <pc:spChg chg="add mod">
          <ac:chgData name="Irene Ferrari" userId="e569343e5e44b43c" providerId="LiveId" clId="{4125BB07-7A97-4DBD-B9BA-5E2E9DB34A7C}" dt="2023-05-05T18:19:44.326" v="1178"/>
          <ac:spMkLst>
            <pc:docMk/>
            <pc:sldMk cId="3383923961" sldId="260"/>
            <ac:spMk id="4" creationId="{67FE1650-40E2-CDE3-6211-D5FB01F0826B}"/>
          </ac:spMkLst>
        </pc:spChg>
        <pc:spChg chg="mod">
          <ac:chgData name="Irene Ferrari" userId="e569343e5e44b43c" providerId="LiveId" clId="{4125BB07-7A97-4DBD-B9BA-5E2E9DB34A7C}" dt="2023-05-05T18:29:43.259" v="1203" actId="1076"/>
          <ac:spMkLst>
            <pc:docMk/>
            <pc:sldMk cId="3383923961" sldId="260"/>
            <ac:spMk id="7" creationId="{7C2BC569-49E6-3C23-0B87-A3B4AFA6B9AD}"/>
          </ac:spMkLst>
        </pc:spChg>
        <pc:spChg chg="mod">
          <ac:chgData name="Irene Ferrari" userId="e569343e5e44b43c" providerId="LiveId" clId="{4125BB07-7A97-4DBD-B9BA-5E2E9DB34A7C}" dt="2023-05-05T18:34:55.499" v="1646" actId="20577"/>
          <ac:spMkLst>
            <pc:docMk/>
            <pc:sldMk cId="3383923961" sldId="260"/>
            <ac:spMk id="8" creationId="{E9BF402C-70D3-BD2F-5D3D-B2EA77AC0997}"/>
          </ac:spMkLst>
        </pc:spChg>
        <pc:spChg chg="mod">
          <ac:chgData name="Irene Ferrari" userId="e569343e5e44b43c" providerId="LiveId" clId="{4125BB07-7A97-4DBD-B9BA-5E2E9DB34A7C}" dt="2023-05-05T18:32:54.524" v="1592" actId="20577"/>
          <ac:spMkLst>
            <pc:docMk/>
            <pc:sldMk cId="3383923961" sldId="260"/>
            <ac:spMk id="9" creationId="{6660508F-43BE-F5E5-FE1B-836E805029CB}"/>
          </ac:spMkLst>
        </pc:spChg>
        <pc:spChg chg="del">
          <ac:chgData name="Irene Ferrari" userId="e569343e5e44b43c" providerId="LiveId" clId="{4125BB07-7A97-4DBD-B9BA-5E2E9DB34A7C}" dt="2023-05-05T18:19:24.513" v="1174" actId="21"/>
          <ac:spMkLst>
            <pc:docMk/>
            <pc:sldMk cId="3383923961" sldId="260"/>
            <ac:spMk id="16" creationId="{37A1AAB1-11A8-6AC4-1520-4DDD67D9334F}"/>
          </ac:spMkLst>
        </pc:spChg>
        <pc:picChg chg="add del mod">
          <ac:chgData name="Irene Ferrari" userId="e569343e5e44b43c" providerId="LiveId" clId="{4125BB07-7A97-4DBD-B9BA-5E2E9DB34A7C}" dt="2023-05-05T18:33:07.295" v="1595" actId="21"/>
          <ac:picMkLst>
            <pc:docMk/>
            <pc:sldMk cId="3383923961" sldId="260"/>
            <ac:picMk id="5" creationId="{B4679BD0-0E58-D158-1D56-B2DF8A5241C8}"/>
          </ac:picMkLst>
        </pc:picChg>
        <pc:picChg chg="del">
          <ac:chgData name="Irene Ferrari" userId="e569343e5e44b43c" providerId="LiveId" clId="{4125BB07-7A97-4DBD-B9BA-5E2E9DB34A7C}" dt="2023-05-05T18:33:04.091" v="1593" actId="21"/>
          <ac:picMkLst>
            <pc:docMk/>
            <pc:sldMk cId="3383923961" sldId="260"/>
            <ac:picMk id="13" creationId="{FB275BDE-176F-870D-530C-08103CA3D415}"/>
          </ac:picMkLst>
        </pc:picChg>
        <pc:picChg chg="del">
          <ac:chgData name="Irene Ferrari" userId="e569343e5e44b43c" providerId="LiveId" clId="{4125BB07-7A97-4DBD-B9BA-5E2E9DB34A7C}" dt="2023-05-05T18:33:22.017" v="1601" actId="21"/>
          <ac:picMkLst>
            <pc:docMk/>
            <pc:sldMk cId="3383923961" sldId="260"/>
            <ac:picMk id="15" creationId="{F864EA33-F77F-AA9D-59AC-80540803BB97}"/>
          </ac:picMkLst>
        </pc:picChg>
        <pc:picChg chg="add mod">
          <ac:chgData name="Irene Ferrari" userId="e569343e5e44b43c" providerId="LiveId" clId="{4125BB07-7A97-4DBD-B9BA-5E2E9DB34A7C}" dt="2023-05-05T18:33:18.500" v="1600" actId="14100"/>
          <ac:picMkLst>
            <pc:docMk/>
            <pc:sldMk cId="3383923961" sldId="260"/>
            <ac:picMk id="1025" creationId="{A539AA60-FB6B-1E08-9D1C-046ACAFDEDC1}"/>
          </ac:picMkLst>
        </pc:picChg>
        <pc:picChg chg="add mod">
          <ac:chgData name="Irene Ferrari" userId="e569343e5e44b43c" providerId="LiveId" clId="{4125BB07-7A97-4DBD-B9BA-5E2E9DB34A7C}" dt="2023-05-05T18:33:33.404" v="1605" actId="14100"/>
          <ac:picMkLst>
            <pc:docMk/>
            <pc:sldMk cId="3383923961" sldId="260"/>
            <ac:picMk id="1026" creationId="{3C9A5C92-4D9B-F016-10FA-B8E37582B795}"/>
          </ac:picMkLst>
        </pc:picChg>
        <pc:picChg chg="add mod">
          <ac:chgData name="Irene Ferrari" userId="e569343e5e44b43c" providerId="LiveId" clId="{4125BB07-7A97-4DBD-B9BA-5E2E9DB34A7C}" dt="2023-05-05T18:33:51.521" v="1609" actId="1076"/>
          <ac:picMkLst>
            <pc:docMk/>
            <pc:sldMk cId="3383923961" sldId="260"/>
            <ac:picMk id="1027" creationId="{DA6A1397-AE44-BAD8-B4EF-DF70EB1BCECB}"/>
          </ac:picMkLst>
        </pc:picChg>
        <pc:picChg chg="add mod">
          <ac:chgData name="Irene Ferrari" userId="e569343e5e44b43c" providerId="LiveId" clId="{4125BB07-7A97-4DBD-B9BA-5E2E9DB34A7C}" dt="2023-05-05T18:34:15.660" v="1613" actId="1076"/>
          <ac:picMkLst>
            <pc:docMk/>
            <pc:sldMk cId="3383923961" sldId="260"/>
            <ac:picMk id="1028" creationId="{FB77CCD4-7A23-E7B9-BBB6-1940DC85CA95}"/>
          </ac:picMkLst>
        </pc:picChg>
      </pc:sldChg>
      <pc:sldChg chg="addSp delSp modSp mod">
        <pc:chgData name="Irene Ferrari" userId="e569343e5e44b43c" providerId="LiveId" clId="{4125BB07-7A97-4DBD-B9BA-5E2E9DB34A7C}" dt="2023-05-05T18:42:30.101" v="2171" actId="1076"/>
        <pc:sldMkLst>
          <pc:docMk/>
          <pc:sldMk cId="491572139" sldId="261"/>
        </pc:sldMkLst>
        <pc:spChg chg="add mod">
          <ac:chgData name="Irene Ferrari" userId="e569343e5e44b43c" providerId="LiveId" clId="{4125BB07-7A97-4DBD-B9BA-5E2E9DB34A7C}" dt="2023-05-05T18:35:29.072" v="1677"/>
          <ac:spMkLst>
            <pc:docMk/>
            <pc:sldMk cId="491572139" sldId="261"/>
            <ac:spMk id="2" creationId="{FDBCF210-E608-EBC2-B624-87B707D26C02}"/>
          </ac:spMkLst>
        </pc:spChg>
        <pc:spChg chg="mod">
          <ac:chgData name="Irene Ferrari" userId="e569343e5e44b43c" providerId="LiveId" clId="{4125BB07-7A97-4DBD-B9BA-5E2E9DB34A7C}" dt="2023-05-05T18:35:18.493" v="1676" actId="1076"/>
          <ac:spMkLst>
            <pc:docMk/>
            <pc:sldMk cId="491572139" sldId="261"/>
            <ac:spMk id="4" creationId="{D7C1520D-8764-5D05-D009-832AB4D40E58}"/>
          </ac:spMkLst>
        </pc:spChg>
        <pc:spChg chg="add mod">
          <ac:chgData name="Irene Ferrari" userId="e569343e5e44b43c" providerId="LiveId" clId="{4125BB07-7A97-4DBD-B9BA-5E2E9DB34A7C}" dt="2023-05-05T18:42:30.101" v="2171" actId="1076"/>
          <ac:spMkLst>
            <pc:docMk/>
            <pc:sldMk cId="491572139" sldId="26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42:26.315" v="2170" actId="20577"/>
          <ac:spMkLst>
            <pc:docMk/>
            <pc:sldMk cId="491572139" sldId="261"/>
            <ac:spMk id="7" creationId="{1562FC88-3446-3D2E-AEEA-6D905C11D9E9}"/>
          </ac:spMkLst>
        </pc:spChg>
        <pc:picChg chg="del">
          <ac:chgData name="Irene Ferrari" userId="e569343e5e44b43c" providerId="LiveId" clId="{4125BB07-7A97-4DBD-B9BA-5E2E9DB34A7C}" dt="2023-05-05T18:38:15.202" v="1962" actId="21"/>
          <ac:picMkLst>
            <pc:docMk/>
            <pc:sldMk cId="491572139" sldId="261"/>
            <ac:picMk id="10" creationId="{270FC58B-C7A4-E74D-8FAB-8A4CBE9254AC}"/>
          </ac:picMkLst>
        </pc:picChg>
        <pc:picChg chg="add mod">
          <ac:chgData name="Irene Ferrari" userId="e569343e5e44b43c" providerId="LiveId" clId="{4125BB07-7A97-4DBD-B9BA-5E2E9DB34A7C}" dt="2023-05-05T18:40:36.062" v="1970" actId="1076"/>
          <ac:picMkLst>
            <pc:docMk/>
            <pc:sldMk cId="491572139" sldId="261"/>
            <ac:picMk id="2049" creationId="{74726B15-DB67-4BD0-9116-563E74419F26}"/>
          </ac:picMkLst>
        </pc:picChg>
        <pc:picChg chg="add mod">
          <ac:chgData name="Irene Ferrari" userId="e569343e5e44b43c" providerId="LiveId" clId="{4125BB07-7A97-4DBD-B9BA-5E2E9DB34A7C}" dt="2023-05-05T18:40:52.192" v="1974" actId="1076"/>
          <ac:picMkLst>
            <pc:docMk/>
            <pc:sldMk cId="491572139" sldId="261"/>
            <ac:picMk id="2050" creationId="{8F420F65-4EED-E30A-B7AD-CD6F1565D35C}"/>
          </ac:picMkLst>
        </pc:picChg>
      </pc:sldChg>
      <pc:sldChg chg="addSp delSp modSp mod">
        <pc:chgData name="Irene Ferrari" userId="e569343e5e44b43c" providerId="LiveId" clId="{4125BB07-7A97-4DBD-B9BA-5E2E9DB34A7C}" dt="2023-05-05T18:06:05.545" v="47" actId="20577"/>
        <pc:sldMkLst>
          <pc:docMk/>
          <pc:sldMk cId="3045225275" sldId="270"/>
        </pc:sldMkLst>
        <pc:spChg chg="del">
          <ac:chgData name="Irene Ferrari" userId="e569343e5e44b43c" providerId="LiveId" clId="{4125BB07-7A97-4DBD-B9BA-5E2E9DB34A7C}" dt="2023-05-05T18:04:29.279" v="1" actId="931"/>
          <ac:spMkLst>
            <pc:docMk/>
            <pc:sldMk cId="3045225275" sldId="270"/>
            <ac:spMk id="3" creationId="{A4C1312C-1DC1-CB6B-73D5-B8CF2600D676}"/>
          </ac:spMkLst>
        </pc:spChg>
        <pc:spChg chg="mod">
          <ac:chgData name="Irene Ferrari" userId="e569343e5e44b43c" providerId="LiveId" clId="{4125BB07-7A97-4DBD-B9BA-5E2E9DB34A7C}" dt="2023-05-05T18:05:55.687" v="45" actId="20577"/>
          <ac:spMkLst>
            <pc:docMk/>
            <pc:sldMk cId="3045225275" sldId="270"/>
            <ac:spMk id="8" creationId="{93D30ADE-60FC-35F6-6C59-C47F82D3B9B9}"/>
          </ac:spMkLst>
        </pc:spChg>
        <pc:spChg chg="mod">
          <ac:chgData name="Irene Ferrari" userId="e569343e5e44b43c" providerId="LiveId" clId="{4125BB07-7A97-4DBD-B9BA-5E2E9DB34A7C}" dt="2023-05-05T18:06:05.545" v="47" actId="20577"/>
          <ac:spMkLst>
            <pc:docMk/>
            <pc:sldMk cId="3045225275" sldId="270"/>
            <ac:spMk id="13" creationId="{36FEABC0-16A0-A6AB-3411-544EAC6D510C}"/>
          </ac:spMkLst>
        </pc:spChg>
        <pc:picChg chg="del">
          <ac:chgData name="Irene Ferrari" userId="e569343e5e44b43c" providerId="LiveId" clId="{4125BB07-7A97-4DBD-B9BA-5E2E9DB34A7C}" dt="2023-05-05T18:04:13.615" v="0" actId="21"/>
          <ac:picMkLst>
            <pc:docMk/>
            <pc:sldMk cId="3045225275" sldId="270"/>
            <ac:picMk id="4" creationId="{1BFB80D2-3C0D-EFA4-BF66-B643776A0113}"/>
          </ac:picMkLst>
        </pc:picChg>
        <pc:picChg chg="add mod">
          <ac:chgData name="Irene Ferrari" userId="e569343e5e44b43c" providerId="LiveId" clId="{4125BB07-7A97-4DBD-B9BA-5E2E9DB34A7C}" dt="2023-05-05T18:05:16.808" v="14" actId="14100"/>
          <ac:picMkLst>
            <pc:docMk/>
            <pc:sldMk cId="3045225275" sldId="270"/>
            <ac:picMk id="7" creationId="{311AB76C-1D33-8154-D1D0-DAA7A5EC4F9D}"/>
          </ac:picMkLst>
        </pc:picChg>
      </pc:sldChg>
      <pc:sldChg chg="addSp delSp modSp mod">
        <pc:chgData name="Irene Ferrari" userId="e569343e5e44b43c" providerId="LiveId" clId="{4125BB07-7A97-4DBD-B9BA-5E2E9DB34A7C}" dt="2023-05-05T18:50:43.231" v="2690" actId="1076"/>
        <pc:sldMkLst>
          <pc:docMk/>
          <pc:sldMk cId="1459362157" sldId="271"/>
        </pc:sldMkLst>
        <pc:spChg chg="del">
          <ac:chgData name="Irene Ferrari" userId="e569343e5e44b43c" providerId="LiveId" clId="{4125BB07-7A97-4DBD-B9BA-5E2E9DB34A7C}" dt="2023-05-05T18:45:07.138" v="2347" actId="21"/>
          <ac:spMkLst>
            <pc:docMk/>
            <pc:sldMk cId="1459362157" sldId="27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50:12.509" v="2677" actId="20577"/>
          <ac:spMkLst>
            <pc:docMk/>
            <pc:sldMk cId="1459362157" sldId="271"/>
            <ac:spMk id="7" creationId="{1562FC88-3446-3D2E-AEEA-6D905C11D9E9}"/>
          </ac:spMkLst>
        </pc:spChg>
        <pc:spChg chg="mod">
          <ac:chgData name="Irene Ferrari" userId="e569343e5e44b43c" providerId="LiveId" clId="{4125BB07-7A97-4DBD-B9BA-5E2E9DB34A7C}" dt="2023-05-05T18:43:20.453" v="2202" actId="20577"/>
          <ac:spMkLst>
            <pc:docMk/>
            <pc:sldMk cId="1459362157" sldId="271"/>
            <ac:spMk id="8" creationId="{30F7E54C-FCF3-A941-389B-818993B8AFF0}"/>
          </ac:spMkLst>
        </pc:spChg>
        <pc:picChg chg="del">
          <ac:chgData name="Irene Ferrari" userId="e569343e5e44b43c" providerId="LiveId" clId="{4125BB07-7A97-4DBD-B9BA-5E2E9DB34A7C}" dt="2023-05-05T18:45:08.809" v="2348" actId="21"/>
          <ac:picMkLst>
            <pc:docMk/>
            <pc:sldMk cId="1459362157" sldId="271"/>
            <ac:picMk id="2049" creationId="{74726B15-DB67-4BD0-9116-563E74419F26}"/>
          </ac:picMkLst>
        </pc:picChg>
        <pc:picChg chg="del">
          <ac:chgData name="Irene Ferrari" userId="e569343e5e44b43c" providerId="LiveId" clId="{4125BB07-7A97-4DBD-B9BA-5E2E9DB34A7C}" dt="2023-05-05T18:45:10.214" v="2349" actId="21"/>
          <ac:picMkLst>
            <pc:docMk/>
            <pc:sldMk cId="1459362157" sldId="271"/>
            <ac:picMk id="2050" creationId="{8F420F65-4EED-E30A-B7AD-CD6F1565D35C}"/>
          </ac:picMkLst>
        </pc:picChg>
        <pc:picChg chg="add mod">
          <ac:chgData name="Irene Ferrari" userId="e569343e5e44b43c" providerId="LiveId" clId="{4125BB07-7A97-4DBD-B9BA-5E2E9DB34A7C}" dt="2023-05-05T18:50:34.848" v="2687" actId="1076"/>
          <ac:picMkLst>
            <pc:docMk/>
            <pc:sldMk cId="1459362157" sldId="271"/>
            <ac:picMk id="3073" creationId="{E75D0AE0-92A4-17FA-F312-F6CF479E8D37}"/>
          </ac:picMkLst>
        </pc:picChg>
        <pc:picChg chg="add mod">
          <ac:chgData name="Irene Ferrari" userId="e569343e5e44b43c" providerId="LiveId" clId="{4125BB07-7A97-4DBD-B9BA-5E2E9DB34A7C}" dt="2023-05-05T18:50:41.651" v="2689" actId="1076"/>
          <ac:picMkLst>
            <pc:docMk/>
            <pc:sldMk cId="1459362157" sldId="271"/>
            <ac:picMk id="3074" creationId="{DCE6922C-20F6-76EC-9173-5F8EF16A3E75}"/>
          </ac:picMkLst>
        </pc:picChg>
        <pc:picChg chg="add mod">
          <ac:chgData name="Irene Ferrari" userId="e569343e5e44b43c" providerId="LiveId" clId="{4125BB07-7A97-4DBD-B9BA-5E2E9DB34A7C}" dt="2023-05-05T18:50:43.231" v="2690" actId="1076"/>
          <ac:picMkLst>
            <pc:docMk/>
            <pc:sldMk cId="1459362157" sldId="271"/>
            <ac:picMk id="3075" creationId="{0584EB39-9F7F-7CAD-D083-F388B6E67715}"/>
          </ac:picMkLst>
        </pc:picChg>
        <pc:picChg chg="add mod">
          <ac:chgData name="Irene Ferrari" userId="e569343e5e44b43c" providerId="LiveId" clId="{4125BB07-7A97-4DBD-B9BA-5E2E9DB34A7C}" dt="2023-05-05T18:50:36.252" v="2688" actId="1076"/>
          <ac:picMkLst>
            <pc:docMk/>
            <pc:sldMk cId="1459362157" sldId="271"/>
            <ac:picMk id="3076" creationId="{B41BE483-AAD1-E650-CC6A-1D7A706A3F5C}"/>
          </ac:picMkLst>
        </pc:picChg>
      </pc:sldChg>
      <pc:sldChg chg="modSp del mod">
        <pc:chgData name="Irene Ferrari" userId="e569343e5e44b43c" providerId="LiveId" clId="{4125BB07-7A97-4DBD-B9BA-5E2E9DB34A7C}" dt="2023-05-05T18:43:04.042" v="2176"/>
        <pc:sldMkLst>
          <pc:docMk/>
          <pc:sldMk cId="2814260641" sldId="271"/>
        </pc:sldMkLst>
        <pc:spChg chg="mod">
          <ac:chgData name="Irene Ferrari" userId="e569343e5e44b43c" providerId="LiveId" clId="{4125BB07-7A97-4DBD-B9BA-5E2E9DB34A7C}" dt="2023-05-05T18:43:03.812" v="2175" actId="1038"/>
          <ac:spMkLst>
            <pc:docMk/>
            <pc:sldMk cId="2814260641" sldId="271"/>
            <ac:spMk id="8" creationId="{30F7E54C-FCF3-A941-389B-818993B8AFF0}"/>
          </ac:spMkLst>
        </pc:spChg>
      </pc:sldChg>
      <pc:sldChg chg="modSp new del mod">
        <pc:chgData name="Irene Ferrari" userId="e569343e5e44b43c" providerId="LiveId" clId="{4125BB07-7A97-4DBD-B9BA-5E2E9DB34A7C}" dt="2023-05-05T18:44:56.744" v="2332" actId="2696"/>
        <pc:sldMkLst>
          <pc:docMk/>
          <pc:sldMk cId="1364394629" sldId="272"/>
        </pc:sldMkLst>
        <pc:spChg chg="mod">
          <ac:chgData name="Irene Ferrari" userId="e569343e5e44b43c" providerId="LiveId" clId="{4125BB07-7A97-4DBD-B9BA-5E2E9DB34A7C}" dt="2023-05-05T18:44:52.839" v="2331" actId="20577"/>
          <ac:spMkLst>
            <pc:docMk/>
            <pc:sldMk cId="1364394629" sldId="272"/>
            <ac:spMk id="2" creationId="{8847787C-E5FC-0593-18CF-F1E5A8450CC8}"/>
          </ac:spMkLst>
        </pc:sp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05/05/2023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pic>
        <p:nvPicPr>
          <p:cNvPr id="7" name="Segnaposto contenuto 6" descr="Immagine che contiene schizzo, filo spinato&#10;&#10;Descrizione generata automaticamente">
            <a:extLst>
              <a:ext uri="{FF2B5EF4-FFF2-40B4-BE49-F238E27FC236}">
                <a16:creationId xmlns:a16="http://schemas.microsoft.com/office/drawing/2014/main" id="{311AB76C-1D33-8154-D1D0-DAA7A5EC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224" y="0"/>
            <a:ext cx="14987377" cy="7467600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778434" y="3300159"/>
            <a:ext cx="5553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Investment replica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4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435345" y="303769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227099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647707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691423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608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432747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432746"/>
            <a:ext cx="3502721" cy="29575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5127" y="3007191"/>
            <a:ext cx="3753395" cy="2892828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223100" y="2416629"/>
            <a:ext cx="3543105" cy="2786115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978740" y="1655256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8188927" y="5990708"/>
            <a:ext cx="318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BAA6F-4F2B-2639-5439-053F907CEC2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273435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3" y="3196015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340711-2639-37C3-2723-C06DEAB87DA9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1543-5CA0-427D-FC72-A6C87BA5D6D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b="1" dirty="0"/>
              <a:t>HFRX Index</a:t>
            </a:r>
            <a:r>
              <a:rPr lang="it-IT" dirty="0"/>
              <a:t>, the </a:t>
            </a:r>
            <a:r>
              <a:rPr lang="it-IT" b="1" dirty="0"/>
              <a:t>MSCI World Index</a:t>
            </a:r>
            <a:r>
              <a:rPr lang="it-IT" dirty="0"/>
              <a:t>, the </a:t>
            </a:r>
            <a:r>
              <a:rPr lang="it-IT" b="1" dirty="0"/>
              <a:t>MSCI World </a:t>
            </a:r>
            <a:r>
              <a:rPr lang="it-IT" b="1" dirty="0" err="1"/>
              <a:t>All</a:t>
            </a:r>
            <a:r>
              <a:rPr lang="it-IT" b="1" dirty="0"/>
              <a:t> Country Index</a:t>
            </a:r>
            <a:r>
              <a:rPr lang="it-IT" dirty="0"/>
              <a:t>, the </a:t>
            </a:r>
            <a:r>
              <a:rPr lang="it-IT" b="1" dirty="0"/>
              <a:t>Barclays Bloomberg Global Aggregate Bond Index </a:t>
            </a:r>
            <a:r>
              <a:rPr lang="it-IT" dirty="0"/>
              <a:t>and a range of </a:t>
            </a:r>
            <a:r>
              <a:rPr lang="it-IT" b="1" dirty="0"/>
              <a:t>Futures </a:t>
            </a:r>
            <a:r>
              <a:rPr lang="it-IT" b="1" dirty="0" err="1"/>
              <a:t>contracts</a:t>
            </a:r>
            <a:r>
              <a:rPr lang="it-IT" b="1" dirty="0"/>
              <a:t> </a:t>
            </a:r>
            <a:r>
              <a:rPr lang="it-IT" dirty="0"/>
              <a:t>on equity </a:t>
            </a:r>
            <a:r>
              <a:rPr lang="it-IT" dirty="0" err="1"/>
              <a:t>indices</a:t>
            </a:r>
            <a:r>
              <a:rPr lang="it-IT" dirty="0"/>
              <a:t>, benchmark bonds, </a:t>
            </a:r>
            <a:r>
              <a:rPr lang="it-IT" dirty="0" err="1"/>
              <a:t>currencies</a:t>
            </a:r>
            <a:r>
              <a:rPr lang="it-IT" dirty="0"/>
              <a:t> and commodities.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secret portfolio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publicly</a:t>
            </a:r>
            <a:r>
              <a:rPr lang="it-IT" dirty="0"/>
              <a:t> reports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weekly</a:t>
            </a:r>
            <a:r>
              <a:rPr lang="it-IT" dirty="0"/>
              <a:t>. The system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</a:t>
            </a:r>
            <a:r>
              <a:rPr lang="it-IT" b="1" dirty="0"/>
              <a:t>black box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know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the portfolio </a:t>
            </a:r>
            <a:r>
              <a:rPr lang="it-IT" dirty="0" err="1"/>
              <a:t>contains</a:t>
            </a:r>
            <a:r>
              <a:rPr lang="it-IT" dirty="0"/>
              <a:t> or </a:t>
            </a:r>
            <a:r>
              <a:rPr lang="it-IT" dirty="0" err="1"/>
              <a:t>what</a:t>
            </a:r>
            <a:r>
              <a:rPr lang="it-IT" dirty="0"/>
              <a:t> weight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instrument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483927" y="5279829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b="1" dirty="0" err="1"/>
              <a:t>guessing</a:t>
            </a:r>
            <a:r>
              <a:rPr lang="it-IT" b="1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inside the black box and replicate </a:t>
            </a:r>
            <a:r>
              <a:rPr lang="it-IT" dirty="0" err="1"/>
              <a:t>that</a:t>
            </a:r>
            <a:r>
              <a:rPr lang="it-IT" dirty="0"/>
              <a:t> portfolio.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13ECB3-BE88-DEFA-075B-A4F7E9C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2773623"/>
            <a:ext cx="1065368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44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Data </a:t>
            </a:r>
            <a:r>
              <a:rPr lang="it-IT" sz="2000" b="1" dirty="0" err="1">
                <a:latin typeface="+mj-lt"/>
              </a:rPr>
              <a:t>exploration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Replica of a target portfolio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rolling</a:t>
            </a:r>
            <a:r>
              <a:rPr lang="it-IT" sz="2000" dirty="0">
                <a:latin typeface="+mj-lt"/>
              </a:rPr>
              <a:t> windows and </a:t>
            </a:r>
            <a:r>
              <a:rPr lang="it-IT" sz="2000" dirty="0" err="1">
                <a:latin typeface="+mj-lt"/>
              </a:rPr>
              <a:t>alphas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Financial </a:t>
            </a:r>
            <a:r>
              <a:rPr lang="it-IT" sz="2000" dirty="0" err="1">
                <a:latin typeface="+mj-lt"/>
              </a:rPr>
              <a:t>statistics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VaR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+mj-lt"/>
              </a:rPr>
              <a:t>    </a:t>
            </a:r>
            <a:r>
              <a:rPr lang="it-IT" sz="2000" dirty="0">
                <a:latin typeface="+mj-lt"/>
              </a:rPr>
              <a:t>- </a:t>
            </a:r>
            <a:endParaRPr lang="it-IT" sz="19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278AF9-B4C0-1735-FDA5-507D77B91218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8311" y="492393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DATA EXPLORATION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Creation</a:t>
            </a:r>
            <a:r>
              <a:rPr lang="it-IT" dirty="0"/>
              <a:t> of a Monster Index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with the plot of </a:t>
            </a:r>
            <a:r>
              <a:rPr lang="it-IT" b="1" dirty="0"/>
              <a:t>time </a:t>
            </a:r>
            <a:r>
              <a:rPr lang="it-IT" b="1" dirty="0" err="1"/>
              <a:t>series</a:t>
            </a:r>
            <a:r>
              <a:rPr lang="it-IT" b="1" dirty="0"/>
              <a:t> </a:t>
            </a:r>
            <a:r>
              <a:rPr lang="it-IT" dirty="0"/>
              <a:t>of HFRX Index versus global equities and Barclays </a:t>
            </a:r>
            <a:r>
              <a:rPr lang="it-IT" dirty="0" err="1"/>
              <a:t>Bloomber</a:t>
            </a:r>
            <a:r>
              <a:rPr lang="it-IT" dirty="0"/>
              <a:t> Bond Index.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some </a:t>
            </a:r>
            <a:r>
              <a:rPr lang="it-IT" b="1" dirty="0" err="1"/>
              <a:t>empirical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distributions</a:t>
            </a:r>
            <a:r>
              <a:rPr lang="it-IT" b="1" dirty="0"/>
              <a:t> </a:t>
            </a:r>
            <a:r>
              <a:rPr lang="it-IT" dirty="0"/>
              <a:t>and study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gloabal</a:t>
            </a:r>
            <a:r>
              <a:rPr lang="it-IT" dirty="0"/>
              <a:t> equities indexes.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C9B5E3-2008-3B82-5889-5B6F0E29D18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E1650-40E2-CDE3-6211-D5FB01F0826B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39AA60-FB6B-1E08-9D1C-046ACAFD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2" y="2302429"/>
            <a:ext cx="5391338" cy="40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9A5C92-4D9B-F016-10FA-B8E37582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6" y="2302430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6A1397-AE44-BAD8-B4EF-DF70EB1B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51" y="2302429"/>
            <a:ext cx="2504157" cy="18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7CCD4-7A23-E7B9-BBB6-1940DC85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32" y="4392774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create a </a:t>
            </a:r>
            <a:r>
              <a:rPr lang="it-IT" b="1" dirty="0"/>
              <a:t>Monster Index</a:t>
            </a:r>
            <a:r>
              <a:rPr lang="it-IT" dirty="0"/>
              <a:t>, a </a:t>
            </a:r>
            <a:r>
              <a:rPr lang="it-IT" dirty="0" err="1"/>
              <a:t>weighted</a:t>
            </a:r>
            <a:r>
              <a:rPr lang="it-IT" dirty="0"/>
              <a:t> index made of </a:t>
            </a:r>
            <a:r>
              <a:rPr lang="it-IT" b="1" dirty="0"/>
              <a:t>MSCI World</a:t>
            </a:r>
            <a:r>
              <a:rPr lang="it-IT" dirty="0"/>
              <a:t>, </a:t>
            </a:r>
            <a:r>
              <a:rPr lang="it-IT" b="1" dirty="0"/>
              <a:t>MSCI World AC </a:t>
            </a:r>
            <a:r>
              <a:rPr lang="it-IT" dirty="0"/>
              <a:t>and </a:t>
            </a:r>
            <a:r>
              <a:rPr lang="it-IT" b="1" dirty="0"/>
              <a:t>Barclays Bloomberg Global Aggregate Index</a:t>
            </a:r>
            <a:r>
              <a:rPr lang="it-IT" dirty="0"/>
              <a:t>. Weights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global equities </a:t>
            </a:r>
            <a:r>
              <a:rPr lang="it-IT" dirty="0" err="1"/>
              <a:t>indices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the </a:t>
            </a:r>
            <a:r>
              <a:rPr lang="it-IT" b="1" dirty="0" err="1"/>
              <a:t>hypothesis</a:t>
            </a:r>
            <a:r>
              <a:rPr lang="it-IT" b="1" dirty="0"/>
              <a:t> of </a:t>
            </a:r>
            <a:r>
              <a:rPr lang="it-IT" b="1" dirty="0" err="1"/>
              <a:t>gaussianity</a:t>
            </a:r>
            <a:r>
              <a:rPr lang="it-IT" b="1" dirty="0"/>
              <a:t> </a:t>
            </a:r>
            <a:r>
              <a:rPr lang="it-IT" dirty="0"/>
              <a:t>by a </a:t>
            </a:r>
            <a:r>
              <a:rPr lang="it-IT" dirty="0" err="1"/>
              <a:t>histogram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/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𝑀𝑋𝑊𝐷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+0.2∗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𝑀𝑋𝑊𝑂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+0.6∗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𝐿𝐸𝐺𝐴𝑇𝑅𝑈𝑈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74726B15-DB67-4BD0-9116-563E7441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98530"/>
            <a:ext cx="4856234" cy="364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420F65-4EED-E30A-B7AD-CD6F1565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42" y="2717049"/>
            <a:ext cx="4840225" cy="36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time </a:t>
            </a:r>
            <a:r>
              <a:rPr lang="it-IT" dirty="0" err="1"/>
              <a:t>series</a:t>
            </a:r>
            <a:r>
              <a:rPr lang="it-IT" dirty="0"/>
              <a:t> of Future </a:t>
            </a:r>
            <a:r>
              <a:rPr lang="it-IT" dirty="0" err="1"/>
              <a:t>contracts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b="1" dirty="0" err="1"/>
              <a:t>heterogeneous</a:t>
            </a:r>
            <a:r>
              <a:rPr lang="it-IT" b="1" dirty="0"/>
              <a:t> </a:t>
            </a:r>
            <a:r>
              <a:rPr lang="it-IT" b="1" dirty="0" err="1"/>
              <a:t>paths</a:t>
            </a:r>
            <a:r>
              <a:rPr lang="it-IT" dirty="0"/>
              <a:t>, so </a:t>
            </a:r>
            <a:r>
              <a:rPr lang="it-IT" dirty="0" err="1"/>
              <a:t>they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replicate </a:t>
            </a:r>
            <a:r>
              <a:rPr lang="it-IT" dirty="0" err="1"/>
              <a:t>our</a:t>
            </a:r>
            <a:r>
              <a:rPr lang="it-IT" dirty="0"/>
              <a:t> Monster Index.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 look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b="1" dirty="0"/>
              <a:t>linear </a:t>
            </a:r>
            <a:r>
              <a:rPr lang="it-IT" dirty="0"/>
              <a:t>and </a:t>
            </a:r>
            <a:r>
              <a:rPr lang="it-IT" b="1" dirty="0" err="1"/>
              <a:t>rank-correlation</a:t>
            </a:r>
            <a:r>
              <a:rPr lang="it-IT" b="1" dirty="0"/>
              <a:t> </a:t>
            </a:r>
            <a:r>
              <a:rPr lang="it-IT" dirty="0"/>
              <a:t> ( Pearson and Kendall ),</a:t>
            </a:r>
            <a:r>
              <a:rPr lang="it-IT" b="1" dirty="0"/>
              <a:t> </a:t>
            </a:r>
            <a:r>
              <a:rPr lang="it-IT" dirty="0" err="1"/>
              <a:t>willling</a:t>
            </a:r>
            <a:r>
              <a:rPr lang="it-IT" dirty="0"/>
              <a:t> to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plot </a:t>
            </a:r>
            <a:r>
              <a:rPr lang="it-IT" dirty="0" err="1"/>
              <a:t>Autocorrelation</a:t>
            </a:r>
            <a:r>
              <a:rPr lang="it-IT" dirty="0"/>
              <a:t> and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autocorrelation</a:t>
            </a:r>
            <a:r>
              <a:rPr lang="it-IT" dirty="0"/>
              <a:t> of some </a:t>
            </a:r>
            <a:r>
              <a:rPr lang="it-IT" dirty="0" err="1"/>
              <a:t>indeces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Replicating</a:t>
            </a:r>
            <a:r>
              <a:rPr lang="it-IT" dirty="0"/>
              <a:t> with Futures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75D0AE0-92A4-17FA-F312-F6CF479E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3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E6922C-20F6-76EC-9173-5F8EF16A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74" y="2242508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584EB39-9F7F-7CAD-D083-F388B6E6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51" y="4288572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BE483-AAD1-E650-CC6A-1D7A706A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2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6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observing</a:t>
            </a:r>
            <a:r>
              <a:rPr lang="it-IT" dirty="0"/>
              <a:t> </a:t>
            </a:r>
            <a:r>
              <a:rPr lang="it-IT" b="1" dirty="0" err="1"/>
              <a:t>correlations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end with </a:t>
            </a:r>
            <a:r>
              <a:rPr lang="it-IT" b="1" dirty="0"/>
              <a:t>23 </a:t>
            </a:r>
            <a:r>
              <a:rPr lang="it-IT" b="1" dirty="0" err="1"/>
              <a:t>stationary</a:t>
            </a:r>
            <a:r>
              <a:rPr lang="it-IT" b="1" dirty="0"/>
              <a:t> and </a:t>
            </a:r>
            <a:r>
              <a:rPr lang="it-IT" b="1" dirty="0" err="1"/>
              <a:t>significant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.</a:t>
            </a:r>
          </a:p>
          <a:p>
            <a:r>
              <a:rPr lang="it-IT" b="1" dirty="0"/>
              <a:t>PCA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variance</a:t>
            </a:r>
            <a:r>
              <a:rPr lang="it-IT" dirty="0"/>
              <a:t>.   </a:t>
            </a:r>
            <a:r>
              <a:rPr lang="it-IT" b="1" dirty="0"/>
              <a:t> </a:t>
            </a:r>
            <a:r>
              <a:rPr lang="it-IT" dirty="0"/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D7A8FF4-E2CC-917C-FF20-34DBCC5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9" y="1705392"/>
            <a:ext cx="5159187" cy="4581667"/>
          </a:xfrm>
          <a:prstGeom prst="rect">
            <a:avLst/>
          </a:prstGeom>
        </p:spPr>
      </p:pic>
      <p:pic>
        <p:nvPicPr>
          <p:cNvPr id="14" name="Immagine 1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748BDB4-2CA0-4F1E-7F65-F91DBEB1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" y="2530004"/>
            <a:ext cx="5667621" cy="3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-250975" y="5066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UNSUPERVISED CLASSIFICATION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the software </a:t>
            </a:r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A4CB47-A50C-25AA-1BE0-48F7D59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6" y="4295877"/>
            <a:ext cx="2081452" cy="13289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150CD-5F8C-97CA-9CEC-49F67AD954BC}"/>
              </a:ext>
            </a:extLst>
          </p:cNvPr>
          <p:cNvSpPr txBox="1"/>
          <p:nvPr/>
        </p:nvSpPr>
        <p:spPr>
          <a:xfrm>
            <a:off x="3042246" y="2589492"/>
            <a:ext cx="530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performe</a:t>
            </a:r>
            <a:r>
              <a:rPr lang="it-IT" dirty="0"/>
              <a:t> a </a:t>
            </a:r>
            <a:r>
              <a:rPr lang="it-IT" b="1" dirty="0" err="1"/>
              <a:t>hierarchical</a:t>
            </a:r>
            <a:r>
              <a:rPr lang="it-IT" b="1" dirty="0"/>
              <a:t> clustering</a:t>
            </a:r>
            <a:r>
              <a:rPr lang="it-IT" dirty="0"/>
              <a:t>, </a:t>
            </a:r>
            <a:r>
              <a:rPr lang="it-IT" dirty="0" err="1"/>
              <a:t>plotting</a:t>
            </a:r>
            <a:r>
              <a:rPr lang="it-IT" dirty="0"/>
              <a:t> the </a:t>
            </a:r>
            <a:r>
              <a:rPr lang="it-IT" dirty="0" err="1"/>
              <a:t>dendrogram</a:t>
            </a:r>
            <a:r>
              <a:rPr lang="it-IT" dirty="0"/>
              <a:t> to determine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clusters.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. 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2630ADC-8664-08AE-3FA4-333DA67D8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" b="2767"/>
          <a:stretch/>
        </p:blipFill>
        <p:spPr>
          <a:xfrm>
            <a:off x="6247909" y="4319396"/>
            <a:ext cx="1927683" cy="132892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F8CFF09-D0BE-FAC4-D9F6-96E69C87F188}"/>
              </a:ext>
            </a:extLst>
          </p:cNvPr>
          <p:cNvSpPr txBox="1"/>
          <p:nvPr/>
        </p:nvSpPr>
        <p:spPr>
          <a:xfrm>
            <a:off x="2960729" y="3643070"/>
            <a:ext cx="53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We</a:t>
            </a:r>
            <a:r>
              <a:rPr lang="it-IT" dirty="0"/>
              <a:t> can, </a:t>
            </a:r>
            <a:r>
              <a:rPr lang="it-IT" dirty="0" err="1"/>
              <a:t>then</a:t>
            </a:r>
            <a:r>
              <a:rPr lang="it-IT" dirty="0"/>
              <a:t>, compare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matrices</a:t>
            </a:r>
            <a:r>
              <a:rPr lang="it-IT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BB96FC-DBE8-CF3E-8BD5-7DE03E03D407}"/>
              </a:ext>
            </a:extLst>
          </p:cNvPr>
          <p:cNvSpPr txBox="1"/>
          <p:nvPr/>
        </p:nvSpPr>
        <p:spPr>
          <a:xfrm>
            <a:off x="2960729" y="577022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Kmeans</a:t>
            </a:r>
            <a:r>
              <a:rPr lang="it-IT" dirty="0"/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A83A6C4-7304-F516-BC25-FDBBCDEFE0FD}"/>
              </a:ext>
            </a:extLst>
          </p:cNvPr>
          <p:cNvSpPr txBox="1"/>
          <p:nvPr/>
        </p:nvSpPr>
        <p:spPr>
          <a:xfrm>
            <a:off x="6247909" y="5772777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Hierarchical</a:t>
            </a:r>
            <a:r>
              <a:rPr lang="it-IT" sz="1500" i="1" dirty="0"/>
              <a:t> clustering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8CB778-A118-BFDF-650E-693B25C1E2DE}"/>
              </a:ext>
            </a:extLst>
          </p:cNvPr>
          <p:cNvSpPr txBox="1"/>
          <p:nvPr/>
        </p:nvSpPr>
        <p:spPr>
          <a:xfrm>
            <a:off x="3172880" y="1516569"/>
            <a:ext cx="521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initialize</a:t>
            </a:r>
            <a:r>
              <a:rPr lang="it-IT" dirty="0"/>
              <a:t> the </a:t>
            </a:r>
            <a:r>
              <a:rPr lang="it-IT" b="1" dirty="0" err="1"/>
              <a:t>Kmeans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for </a:t>
            </a:r>
            <a:r>
              <a:rPr lang="it-IT" dirty="0" err="1"/>
              <a:t>two</a:t>
            </a:r>
            <a:r>
              <a:rPr lang="it-IT" dirty="0"/>
              <a:t> clusters and </a:t>
            </a:r>
            <a:r>
              <a:rPr lang="it-IT" dirty="0" err="1"/>
              <a:t>fit</a:t>
            </a:r>
            <a:r>
              <a:rPr lang="it-IT" dirty="0"/>
              <a:t> to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the labels and the following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41" y="1264714"/>
            <a:ext cx="10375436" cy="821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We tried a </a:t>
            </a:r>
            <a:r>
              <a:rPr lang="it-IT" sz="1800" dirty="0" err="1">
                <a:solidFill>
                  <a:schemeClr val="tx1"/>
                </a:solidFill>
              </a:rPr>
              <a:t>naive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Oversampling</a:t>
            </a:r>
            <a:r>
              <a:rPr lang="it-IT" sz="1800" dirty="0">
                <a:solidFill>
                  <a:schemeClr val="tx1"/>
                </a:solidFill>
              </a:rPr>
              <a:t>:                            </a:t>
            </a:r>
            <a:r>
              <a:rPr lang="en-US" sz="1800" dirty="0">
                <a:solidFill>
                  <a:schemeClr val="tx1"/>
                </a:solidFill>
              </a:rPr>
              <a:t>Number of new anomalies added: 636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NROS has added 268.354% more anomalies       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01" y="3057846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5635126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>
                <a:solidFill>
                  <a:schemeClr val="tx1"/>
                </a:solidFill>
              </a:rPr>
              <a:t>We then tried an </a:t>
            </a:r>
            <a:r>
              <a:rPr lang="it-IT" sz="1800" dirty="0" err="1">
                <a:solidFill>
                  <a:schemeClr val="tx1"/>
                </a:solidFill>
              </a:rPr>
              <a:t>Isolation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Forest</a:t>
            </a:r>
            <a:r>
              <a:rPr lang="it-IT" sz="1800" dirty="0">
                <a:solidFill>
                  <a:schemeClr val="tx1"/>
                </a:solidFill>
              </a:rPr>
              <a:t>,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seems to be </a:t>
            </a:r>
            <a:r>
              <a:rPr lang="it-IT" sz="1800" dirty="0" err="1">
                <a:solidFill>
                  <a:schemeClr val="tx1"/>
                </a:solidFill>
              </a:rPr>
              <a:t>too</a:t>
            </a:r>
            <a:r>
              <a:rPr lang="it-IT" sz="1800" dirty="0">
                <a:solidFill>
                  <a:schemeClr val="tx1"/>
                </a:solidFill>
              </a:rPr>
              <a:t> unbalanced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1700980" y="2248671"/>
            <a:ext cx="62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this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point,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used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K-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Nearest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Neighbours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algorithm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obtaing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the following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327</TotalTime>
  <Words>861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Helvetica Neue</vt:lpstr>
      <vt:lpstr>Wingdings</vt:lpstr>
      <vt:lpstr>Wingdings 2</vt:lpstr>
      <vt:lpstr>Ardesia</vt:lpstr>
      <vt:lpstr>5</vt:lpstr>
      <vt:lpstr>INRODUCTION</vt:lpstr>
      <vt:lpstr>Presentazione standard di PowerPoint</vt:lpstr>
      <vt:lpstr>DATA EXPLORATION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Irene Ferrari</cp:lastModifiedBy>
  <cp:revision>6</cp:revision>
  <dcterms:created xsi:type="dcterms:W3CDTF">2023-04-17T10:53:26Z</dcterms:created>
  <dcterms:modified xsi:type="dcterms:W3CDTF">2023-05-05T18:50:48Z</dcterms:modified>
</cp:coreProperties>
</file>