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21C99-9987-90B1-E688-C3CEF618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60FAA6-0B4B-AB52-7175-92982933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B8F5AC-E8AB-E3B0-92F3-48F4CD4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AE2BC-0568-B982-42E5-DF0DBD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922372-5F51-F7AF-9002-4F0B9324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4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7074C-A25F-3C63-855E-84697FE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5B89CA-B03B-A02C-ABC2-72E677C4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EF4BCF-9D69-38A8-EA5C-8C67B953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6BED8-D2F2-C577-35AE-4426F3F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7FD342-DAC5-F633-6D0E-E9A5D16A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7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DA5DAA-B954-DC76-7D63-ABEFDCDC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ABF16E-88EA-CC6E-E197-C14FF8EA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65E86C-CC91-4ABF-3829-3E563D5D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B734CE-5F5B-6E63-FA43-5BA5F132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75F97-567A-5F54-AC7B-37C1DFA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3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00E46-C276-CD92-8ED6-3E03162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66E3-31CD-318D-43A1-C3270D6F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3C7FC-70E7-A8E7-0AC9-1EA8F101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996E1C-4558-3D1F-0D63-36E1D79D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A15AD-518B-FE0A-C75B-7CAB8E67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15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EDD04-859E-56E9-0BA9-671AAC9E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13278A-FA8E-C7E5-74D7-A8804C35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825F19-6C56-83B2-F721-D070274D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26AA02-1719-7F08-B7E5-DA096059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7D6771-6EBD-6319-6BF0-01083F7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7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D088C-6768-0AE9-1992-FA066A37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468F9-8ECE-740D-8C3C-BCA12841B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7D76C9-E0B9-356E-1B44-47BB729D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A66C6-2F09-9650-FEE3-105A415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503CB7-CF9E-3DE0-73DF-C7DDD858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38207F-106B-BB01-0C19-629D3674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5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C9E40-C54C-DFF6-F344-DF4FD1CB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7CA3FC-6037-09A8-694F-AF2BF6A0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426E27-97F1-C608-A9EF-D254AEF6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9445C1-25B2-38AE-93B3-ECF48A51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65E28F-23F4-1F90-B582-BC20594B9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A6B12A-CB17-EB97-5E80-6CB2BC46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8F5F29-558E-1B49-C29A-BAC93902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686225-8DB1-2D5B-5FC2-E738B973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94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253E5-667C-A6BC-DD52-45EEBC7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6C040B-C1C7-9A09-0984-EC1A2E88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8B310-B51F-F170-F287-4660263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87E48-59AC-972C-72D1-F936932B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0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3A58EC-362F-A541-87E6-3860B442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092009-2FA7-2260-B2D8-2C4908BC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185B92-9CB8-72B2-BDC5-52FB03CD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7B537-367E-F285-0054-4C889087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22DBC-FF25-34E1-3E4D-0FC60489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8E014-C43F-D661-2EF6-631B2962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47081-0C03-D952-DCF9-5F19CB3A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5E8A6A-3759-1979-F35B-669EB78D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337BE-4BA5-DF20-BEA2-C1D40E02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10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97C62-4056-2620-C4F1-DF1476FA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0ABC3E-3887-47BA-CE4C-50E05F75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8FD5DA-CD5A-AD8D-A9A1-60277C9F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6F57A-6490-5A4C-0BF5-94244688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8AD155-4017-631B-EFB1-802EE536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E0AC4A-7303-93E6-2D67-76FF4519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06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5EF6F2-3BEA-8EDF-89C5-61ECFFD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AF4F4-9F9E-351E-15BF-5C6E0C0B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DAB987-5195-A63B-EE98-C85FEFFED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0AA3-85FD-4336-B0B7-87033A430298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81F4E-EC1A-379B-8F05-5CAAB9FC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C542A-1493-875B-65DB-878F60089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2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3EC7F-6C5B-2474-B7DD-D203B19DD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B19BB2-0F43-2DF3-FAB1-29AFC498D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79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E86B0-0601-544E-10BC-2C5344A3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FC91B-AEDD-0593-2EDF-9FD51ADC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 (si può fare anche altri metodi)</a:t>
            </a:r>
          </a:p>
          <a:p>
            <a:r>
              <a:rPr lang="it-IT" dirty="0"/>
              <a:t>KNN: risultati buoni, ma soprattutto bilanciati</a:t>
            </a:r>
          </a:p>
        </p:txBody>
      </p:sp>
    </p:spTree>
    <p:extLst>
      <p:ext uri="{BB962C8B-B14F-4D97-AF65-F5344CB8AC3E}">
        <p14:creationId xmlns:p14="http://schemas.microsoft.com/office/powerpoint/2010/main" val="34861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0D10B-29F2-CDE5-607B-085C3362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Autoencoder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DE4E4-12F8-E4B2-597B-24FF5474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Jacopo spiega in un paio di slides e fornisci grafici utili</a:t>
            </a:r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532DA-0959-41FB-3560-32DA7499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che il dataset è così sbilanciato, si può sempre provare </a:t>
            </a:r>
            <a:r>
              <a:rPr lang="it-IT" dirty="0" err="1"/>
              <a:t>oversampling</a:t>
            </a:r>
            <a:r>
              <a:rPr lang="it-IT" dirty="0"/>
              <a:t> con varie tecniche (</a:t>
            </a:r>
            <a:r>
              <a:rPr lang="it-IT" dirty="0" err="1"/>
              <a:t>Smote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)</a:t>
            </a:r>
          </a:p>
          <a:p>
            <a:r>
              <a:rPr lang="it-IT" dirty="0"/>
              <a:t>Nella feature </a:t>
            </a:r>
            <a:r>
              <a:rPr lang="it-IT" dirty="0" err="1"/>
              <a:t>selection</a:t>
            </a:r>
            <a:r>
              <a:rPr lang="it-IT" dirty="0"/>
              <a:t> si possono usare criteri diversi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dati abbiamo?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491C98-F387-BBC7-C2FC-8CC3A03B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che abbiamo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3B935-00FD-5846-E8D6-BBB063B5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Problema dobbiamo risolvere?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D9E63-4A75-9F71-5262-AB3438F9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518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AD9E0-60E3-2EEF-43A0-5B8B5B8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87854-7B48-8847-2C93-409C8564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E3DA2-BE2B-F217-045D-07D49E2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DDFAE-9327-7229-0D7C-7FA82E9D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Stationarization</a:t>
            </a:r>
            <a:r>
              <a:rPr lang="it-IT" dirty="0"/>
              <a:t>: 2 Grafici</a:t>
            </a:r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41CF1-05BB-30C7-CDBA-344BB22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Media significativa + grafico</a:t>
            </a:r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187D-B7F3-CB89-7590-31901C2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D02C1-9E5B-6882-C5AC-0CC001CA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Clusteriamo</a:t>
            </a:r>
            <a:r>
              <a:rPr lang="it-IT" dirty="0"/>
              <a:t> e vediamo se ha beccato i due gruppi</a:t>
            </a:r>
          </a:p>
          <a:p>
            <a:r>
              <a:rPr lang="it-IT" dirty="0"/>
              <a:t>Ultra sbilanciato</a:t>
            </a:r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E49DB-5F62-B931-BFA6-4A8DB08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Copula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84176F-35D7-A25E-17B5-E182C5B0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Ora mi invento qualcosa</a:t>
            </a:r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Anomaly Detection</vt:lpstr>
      <vt:lpstr>Che dati abbiamo?</vt:lpstr>
      <vt:lpstr>Che Problema dobbiamo risolvere?</vt:lpstr>
      <vt:lpstr>Pipeline:</vt:lpstr>
      <vt:lpstr>Preprocessing</vt:lpstr>
      <vt:lpstr>Feature selection</vt:lpstr>
      <vt:lpstr>Feature selection</vt:lpstr>
      <vt:lpstr>Unsupervised Classification</vt:lpstr>
      <vt:lpstr>Copula</vt:lpstr>
      <vt:lpstr>Supervised Classification</vt:lpstr>
      <vt:lpstr>Autoencoder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Giulio Venturini</cp:lastModifiedBy>
  <cp:revision>1</cp:revision>
  <dcterms:created xsi:type="dcterms:W3CDTF">2023-04-17T10:53:26Z</dcterms:created>
  <dcterms:modified xsi:type="dcterms:W3CDTF">2023-04-17T10:53:43Z</dcterms:modified>
</cp:coreProperties>
</file>