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99" dt="2023-05-07T20:04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105" d="100"/>
          <a:sy n="105" d="100"/>
        </p:scale>
        <p:origin x="546" y="-22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7T21:39:21.019" v="6472" actId="20577"/>
      <pc:docMkLst>
        <pc:docMk/>
      </pc:docMkLst>
      <pc:sldChg chg="addSp delSp modSp mod">
        <pc:chgData name="Irene Ferrari" userId="e569343e5e44b43c" providerId="LiveId" clId="{4125BB07-7A97-4DBD-B9BA-5E2E9DB34A7C}" dt="2023-05-07T19:14:03.745" v="4336" actId="1076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7T19:14:03.745" v="4336" actId="1076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7T20:08:22.578" v="6470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7T20:08:22.578" v="6470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7T20:01:17.502" v="6059" actId="1076"/>
        <pc:sldMkLst>
          <pc:docMk/>
          <pc:sldMk cId="2868176127" sldId="263"/>
        </pc:sldMkLst>
        <pc:spChg chg="add mod">
          <ac:chgData name="Irene Ferrari" userId="e569343e5e44b43c" providerId="LiveId" clId="{4125BB07-7A97-4DBD-B9BA-5E2E9DB34A7C}" dt="2023-05-07T19:58:13.595" v="5941"/>
          <ac:spMkLst>
            <pc:docMk/>
            <pc:sldMk cId="2868176127" sldId="263"/>
            <ac:spMk id="3" creationId="{97C9859D-8E0F-8354-6C46-15151BD4AD1C}"/>
          </ac:spMkLst>
        </pc:spChg>
        <pc:spChg chg="mod">
          <ac:chgData name="Irene Ferrari" userId="e569343e5e44b43c" providerId="LiveId" clId="{4125BB07-7A97-4DBD-B9BA-5E2E9DB34A7C}" dt="2023-05-07T19:58:46.095" v="5966" actId="1076"/>
          <ac:spMkLst>
            <pc:docMk/>
            <pc:sldMk cId="2868176127" sldId="263"/>
            <ac:spMk id="4" creationId="{09CB4979-2A38-56F3-C822-CFD797127610}"/>
          </ac:spMkLst>
        </pc:spChg>
        <pc:spChg chg="add mod">
          <ac:chgData name="Irene Ferrari" userId="e569343e5e44b43c" providerId="LiveId" clId="{4125BB07-7A97-4DBD-B9BA-5E2E9DB34A7C}" dt="2023-05-07T20:00:01.067" v="6025" actId="20577"/>
          <ac:spMkLst>
            <pc:docMk/>
            <pc:sldMk cId="2868176127" sldId="263"/>
            <ac:spMk id="5" creationId="{C67A231A-7611-2BAD-18D0-8F444978EA31}"/>
          </ac:spMkLst>
        </pc:spChg>
        <pc:spChg chg="del mod">
          <ac:chgData name="Irene Ferrari" userId="e569343e5e44b43c" providerId="LiveId" clId="{4125BB07-7A97-4DBD-B9BA-5E2E9DB34A7C}" dt="2023-05-07T20:00:12.719" v="6031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4125BB07-7A97-4DBD-B9BA-5E2E9DB34A7C}" dt="2023-05-07T20:00:43.490" v="6045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4125BB07-7A97-4DBD-B9BA-5E2E9DB34A7C}" dt="2023-05-07T20:01:17.502" v="6059" actId="1076"/>
          <ac:spMkLst>
            <pc:docMk/>
            <pc:sldMk cId="2868176127" sldId="263"/>
            <ac:spMk id="13" creationId="{80BC8176-2BDC-43F3-B487-8DB1BD96A116}"/>
          </ac:spMkLst>
        </pc:spChg>
        <pc:spChg chg="del">
          <ac:chgData name="Irene Ferrari" userId="e569343e5e44b43c" providerId="LiveId" clId="{4125BB07-7A97-4DBD-B9BA-5E2E9DB34A7C}" dt="2023-05-07T20:00:47.147" v="6046" actId="21"/>
          <ac:spMkLst>
            <pc:docMk/>
            <pc:sldMk cId="2868176127" sldId="263"/>
            <ac:spMk id="15" creationId="{A1E13B3F-D020-F02B-475D-5F83BC6B3254}"/>
          </ac:spMkLst>
        </pc:spChg>
        <pc:picChg chg="del">
          <ac:chgData name="Irene Ferrari" userId="e569343e5e44b43c" providerId="LiveId" clId="{4125BB07-7A97-4DBD-B9BA-5E2E9DB34A7C}" dt="2023-05-07T20:00:14.922" v="6032" actId="21"/>
          <ac:picMkLst>
            <pc:docMk/>
            <pc:sldMk cId="2868176127" sldId="263"/>
            <ac:picMk id="19" creationId="{C4E8A65B-117F-3EAB-5B94-817308D40317}"/>
          </ac:picMkLst>
        </pc:picChg>
        <pc:picChg chg="del">
          <ac:chgData name="Irene Ferrari" userId="e569343e5e44b43c" providerId="LiveId" clId="{4125BB07-7A97-4DBD-B9BA-5E2E9DB34A7C}" dt="2023-05-07T20:00:16.334" v="6033" actId="21"/>
          <ac:picMkLst>
            <pc:docMk/>
            <pc:sldMk cId="2868176127" sldId="263"/>
            <ac:picMk id="21" creationId="{0EB64993-9A1D-7630-85C1-E7D4E0322E86}"/>
          </ac:picMkLst>
        </pc:picChg>
        <pc:picChg chg="add mod">
          <ac:chgData name="Irene Ferrari" userId="e569343e5e44b43c" providerId="LiveId" clId="{4125BB07-7A97-4DBD-B9BA-5E2E9DB34A7C}" dt="2023-05-07T20:00:40.989" v="6044" actId="1076"/>
          <ac:picMkLst>
            <pc:docMk/>
            <pc:sldMk cId="2868176127" sldId="263"/>
            <ac:picMk id="2049" creationId="{7CE5C6CE-F76D-DFD6-0EC8-9E645BC4BF67}"/>
          </ac:picMkLst>
        </pc:picChg>
        <pc:picChg chg="add mod">
          <ac:chgData name="Irene Ferrari" userId="e569343e5e44b43c" providerId="LiveId" clId="{4125BB07-7A97-4DBD-B9BA-5E2E9DB34A7C}" dt="2023-05-07T20:00:59.610" v="6048" actId="1076"/>
          <ac:picMkLst>
            <pc:docMk/>
            <pc:sldMk cId="2868176127" sldId="263"/>
            <ac:picMk id="2050" creationId="{93F81319-2B2E-4832-0D18-E512100F581B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del mod">
        <pc:chgData name="Irene Ferrari" userId="e569343e5e44b43c" providerId="LiveId" clId="{4125BB07-7A97-4DBD-B9BA-5E2E9DB34A7C}" dt="2023-05-07T20:02:00.087" v="6068" actId="2696"/>
        <pc:sldMkLst>
          <pc:docMk/>
          <pc:sldMk cId="1801023679" sldId="266"/>
        </pc:sldMkLst>
        <pc:spChg chg="del">
          <ac:chgData name="Irene Ferrari" userId="e569343e5e44b43c" providerId="LiveId" clId="{4125BB07-7A97-4DBD-B9BA-5E2E9DB34A7C}" dt="2023-05-07T20:01:48.348" v="6066" actId="21"/>
          <ac:spMkLst>
            <pc:docMk/>
            <pc:sldMk cId="1801023679" sldId="266"/>
            <ac:spMk id="4" creationId="{1AB7608D-6631-BA67-34F7-CC2590F757ED}"/>
          </ac:spMkLst>
        </pc:spChg>
        <pc:spChg chg="add mod">
          <ac:chgData name="Irene Ferrari" userId="e569343e5e44b43c" providerId="LiveId" clId="{4125BB07-7A97-4DBD-B9BA-5E2E9DB34A7C}" dt="2023-05-07T20:01:40.009" v="6062"/>
          <ac:spMkLst>
            <pc:docMk/>
            <pc:sldMk cId="1801023679" sldId="266"/>
            <ac:spMk id="5" creationId="{A07DDD85-2AE1-2B1E-EEEA-D096F931E336}"/>
          </ac:spMkLst>
        </pc:spChg>
        <pc:picChg chg="del">
          <ac:chgData name="Irene Ferrari" userId="e569343e5e44b43c" providerId="LiveId" clId="{4125BB07-7A97-4DBD-B9BA-5E2E9DB34A7C}" dt="2023-05-07T20:01:41.897" v="6063" actId="21"/>
          <ac:picMkLst>
            <pc:docMk/>
            <pc:sldMk cId="1801023679" sldId="266"/>
            <ac:picMk id="55" creationId="{19EB1030-11EA-1CE7-0599-14FD9F4116CC}"/>
          </ac:picMkLst>
        </pc:picChg>
        <pc:picChg chg="del">
          <ac:chgData name="Irene Ferrari" userId="e569343e5e44b43c" providerId="LiveId" clId="{4125BB07-7A97-4DBD-B9BA-5E2E9DB34A7C}" dt="2023-05-07T20:01:44.713" v="6065" actId="21"/>
          <ac:picMkLst>
            <pc:docMk/>
            <pc:sldMk cId="1801023679" sldId="266"/>
            <ac:picMk id="78" creationId="{3A0A0132-A69B-80F3-2C26-6D809107366C}"/>
          </ac:picMkLst>
        </pc:picChg>
        <pc:picChg chg="del">
          <ac:chgData name="Irene Ferrari" userId="e569343e5e44b43c" providerId="LiveId" clId="{4125BB07-7A97-4DBD-B9BA-5E2E9DB34A7C}" dt="2023-05-07T20:01:43.320" v="6064" actId="21"/>
          <ac:picMkLst>
            <pc:docMk/>
            <pc:sldMk cId="1801023679" sldId="266"/>
            <ac:picMk id="79" creationId="{3F8CC613-0E9E-95F5-E770-40305408B1D4}"/>
          </ac:picMkLst>
        </pc:picChg>
      </pc:sldChg>
      <pc:sldChg chg="del">
        <pc:chgData name="Irene Ferrari" userId="e569343e5e44b43c" providerId="LiveId" clId="{4125BB07-7A97-4DBD-B9BA-5E2E9DB34A7C}" dt="2023-05-07T20:01:32.704" v="6061" actId="2696"/>
        <pc:sldMkLst>
          <pc:docMk/>
          <pc:sldMk cId="2513982676" sldId="267"/>
        </pc:sldMkLst>
      </pc:sldChg>
      <pc:sldChg chg="del">
        <pc:chgData name="Irene Ferrari" userId="e569343e5e44b43c" providerId="LiveId" clId="{4125BB07-7A97-4DBD-B9BA-5E2E9DB34A7C}" dt="2023-05-07T20:01:30.870" v="6060" actId="2696"/>
        <pc:sldMkLst>
          <pc:docMk/>
          <pc:sldMk cId="3368148799" sldId="268"/>
        </pc:sldMkLst>
      </pc:sldChg>
      <pc:sldChg chg="addSp delSp modSp mod">
        <pc:chgData name="Irene Ferrari" userId="e569343e5e44b43c" providerId="LiveId" clId="{4125BB07-7A97-4DBD-B9BA-5E2E9DB34A7C}" dt="2023-05-07T21:39:21.019" v="6472" actId="20577"/>
        <pc:sldMkLst>
          <pc:docMk/>
          <pc:sldMk cId="2075369970" sldId="269"/>
        </pc:sldMkLst>
        <pc:spChg chg="mod">
          <ac:chgData name="Irene Ferrari" userId="e569343e5e44b43c" providerId="LiveId" clId="{4125BB07-7A97-4DBD-B9BA-5E2E9DB34A7C}" dt="2023-05-07T21:39:21.019" v="6472" actId="20577"/>
          <ac:spMkLst>
            <pc:docMk/>
            <pc:sldMk cId="2075369970" sldId="269"/>
            <ac:spMk id="3" creationId="{CB7239C8-21FD-8891-4A52-AAF8CA1876B9}"/>
          </ac:spMkLst>
        </pc:spChg>
        <pc:spChg chg="mod">
          <ac:chgData name="Irene Ferrari" userId="e569343e5e44b43c" providerId="LiveId" clId="{4125BB07-7A97-4DBD-B9BA-5E2E9DB34A7C}" dt="2023-05-07T19:21:41.861" v="4444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Irene Ferrari" userId="e569343e5e44b43c" providerId="LiveId" clId="{4125BB07-7A97-4DBD-B9BA-5E2E9DB34A7C}" dt="2023-05-07T19:14:24.116" v="4337"/>
          <ac:spMkLst>
            <pc:docMk/>
            <pc:sldMk cId="2075369970" sldId="269"/>
            <ac:spMk id="5" creationId="{865EE0EE-F0FA-2CD1-7442-4229CF26C831}"/>
          </ac:spMkLst>
        </pc:spChg>
        <pc:spChg chg="del">
          <ac:chgData name="Irene Ferrari" userId="e569343e5e44b43c" providerId="LiveId" clId="{4125BB07-7A97-4DBD-B9BA-5E2E9DB34A7C}" dt="2023-05-07T19:25:58.420" v="4799" actId="21"/>
          <ac:spMkLst>
            <pc:docMk/>
            <pc:sldMk cId="2075369970" sldId="269"/>
            <ac:spMk id="7" creationId="{580E4318-819C-6018-8944-58F25E5A9559}"/>
          </ac:spMkLst>
        </pc:spChg>
        <pc:spChg chg="add mod">
          <ac:chgData name="Irene Ferrari" userId="e569343e5e44b43c" providerId="LiveId" clId="{4125BB07-7A97-4DBD-B9BA-5E2E9DB34A7C}" dt="2023-05-07T19:21:39.845" v="4443" actId="1076"/>
          <ac:spMkLst>
            <pc:docMk/>
            <pc:sldMk cId="2075369970" sldId="269"/>
            <ac:spMk id="8" creationId="{E03DD775-CD37-913D-CC07-1979B27BD591}"/>
          </ac:spMkLst>
        </pc:spChg>
        <pc:spChg chg="add mod">
          <ac:chgData name="Irene Ferrari" userId="e569343e5e44b43c" providerId="LiveId" clId="{4125BB07-7A97-4DBD-B9BA-5E2E9DB34A7C}" dt="2023-05-07T19:56:34.088" v="5935" actId="1076"/>
          <ac:spMkLst>
            <pc:docMk/>
            <pc:sldMk cId="2075369970" sldId="269"/>
            <ac:spMk id="9" creationId="{B3DA23F8-572F-B1A2-C532-6B7B34F96AEF}"/>
          </ac:spMkLst>
        </pc:spChg>
        <pc:spChg chg="add mod">
          <ac:chgData name="Irene Ferrari" userId="e569343e5e44b43c" providerId="LiveId" clId="{4125BB07-7A97-4DBD-B9BA-5E2E9DB34A7C}" dt="2023-05-07T19:56:45.449" v="5938" actId="1076"/>
          <ac:spMkLst>
            <pc:docMk/>
            <pc:sldMk cId="2075369970" sldId="269"/>
            <ac:spMk id="10" creationId="{BE4816E7-1300-BC88-1013-08CC14486BA9}"/>
          </ac:spMkLst>
        </pc:spChg>
        <pc:spChg chg="mod">
          <ac:chgData name="Irene Ferrari" userId="e569343e5e44b43c" providerId="LiveId" clId="{4125BB07-7A97-4DBD-B9BA-5E2E9DB34A7C}" dt="2023-05-07T19:56:40.978" v="5936" actId="1076"/>
          <ac:spMkLst>
            <pc:docMk/>
            <pc:sldMk cId="2075369970" sldId="269"/>
            <ac:spMk id="12" creationId="{02B033E7-5BB9-329A-5D9F-A2504E7520E7}"/>
          </ac:spMkLst>
        </pc:spChg>
        <pc:picChg chg="del">
          <ac:chgData name="Irene Ferrari" userId="e569343e5e44b43c" providerId="LiveId" clId="{4125BB07-7A97-4DBD-B9BA-5E2E9DB34A7C}" dt="2023-05-07T19:25:55.445" v="4798" actId="21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Irene Ferrari" userId="e569343e5e44b43c" providerId="LiveId" clId="{4125BB07-7A97-4DBD-B9BA-5E2E9DB34A7C}" dt="2023-05-07T19:56:52.951" v="5940" actId="1076"/>
          <ac:picMkLst>
            <pc:docMk/>
            <pc:sldMk cId="2075369970" sldId="269"/>
            <ac:picMk id="1025" creationId="{E66474BF-A284-F4E3-ED0E-CAD9DE56A547}"/>
          </ac:picMkLst>
        </pc:picChg>
        <pc:picChg chg="add mod">
          <ac:chgData name="Irene Ferrari" userId="e569343e5e44b43c" providerId="LiveId" clId="{4125BB07-7A97-4DBD-B9BA-5E2E9DB34A7C}" dt="2023-05-07T19:56:49.321" v="5939" actId="1076"/>
          <ac:picMkLst>
            <pc:docMk/>
            <pc:sldMk cId="2075369970" sldId="269"/>
            <ac:picMk id="1026" creationId="{80AFDCFF-0DCB-5B72-A984-59E3B55821C1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  <pc:sldChg chg="addSp delSp modSp add mod">
        <pc:chgData name="Irene Ferrari" userId="e569343e5e44b43c" providerId="LiveId" clId="{4125BB07-7A97-4DBD-B9BA-5E2E9DB34A7C}" dt="2023-05-07T20:07:07.275" v="6419" actId="20577"/>
        <pc:sldMkLst>
          <pc:docMk/>
          <pc:sldMk cId="3553670490" sldId="272"/>
        </pc:sldMkLst>
        <pc:spChg chg="add del mod">
          <ac:chgData name="Irene Ferrari" userId="e569343e5e44b43c" providerId="LiveId" clId="{4125BB07-7A97-4DBD-B9BA-5E2E9DB34A7C}" dt="2023-05-07T20:03:19.421" v="6082" actId="21"/>
          <ac:spMkLst>
            <pc:docMk/>
            <pc:sldMk cId="3553670490" sldId="272"/>
            <ac:spMk id="7" creationId="{118D630C-C2C1-FD0C-E394-40A5E15FF011}"/>
          </ac:spMkLst>
        </pc:spChg>
        <pc:spChg chg="add mod">
          <ac:chgData name="Irene Ferrari" userId="e569343e5e44b43c" providerId="LiveId" clId="{4125BB07-7A97-4DBD-B9BA-5E2E9DB34A7C}" dt="2023-05-07T20:07:07.275" v="6419" actId="20577"/>
          <ac:spMkLst>
            <pc:docMk/>
            <pc:sldMk cId="3553670490" sldId="272"/>
            <ac:spMk id="10" creationId="{797B4D63-DD97-78B5-0FC9-1742AD9D32B4}"/>
          </ac:spMkLst>
        </pc:spChg>
        <pc:spChg chg="mod">
          <ac:chgData name="Irene Ferrari" userId="e569343e5e44b43c" providerId="LiveId" clId="{4125BB07-7A97-4DBD-B9BA-5E2E9DB34A7C}" dt="2023-05-07T20:02:52.154" v="6077" actId="14100"/>
          <ac:spMkLst>
            <pc:docMk/>
            <pc:sldMk cId="3553670490" sldId="272"/>
            <ac:spMk id="11" creationId="{BF581973-3EF2-4A17-3A8D-1F5420578A44}"/>
          </ac:spMkLst>
        </pc:spChg>
        <pc:spChg chg="del">
          <ac:chgData name="Irene Ferrari" userId="e569343e5e44b43c" providerId="LiveId" clId="{4125BB07-7A97-4DBD-B9BA-5E2E9DB34A7C}" dt="2023-05-07T20:02:49.845" v="6076" actId="21"/>
          <ac:spMkLst>
            <pc:docMk/>
            <pc:sldMk cId="3553670490" sldId="272"/>
            <ac:spMk id="13" creationId="{80BC8176-2BDC-43F3-B487-8DB1BD96A116}"/>
          </ac:spMkLst>
        </pc:spChg>
        <pc:graphicFrameChg chg="add del mod">
          <ac:chgData name="Irene Ferrari" userId="e569343e5e44b43c" providerId="LiveId" clId="{4125BB07-7A97-4DBD-B9BA-5E2E9DB34A7C}" dt="2023-05-07T20:03:19.421" v="6082" actId="21"/>
          <ac:graphicFrameMkLst>
            <pc:docMk/>
            <pc:sldMk cId="3553670490" sldId="272"/>
            <ac:graphicFrameMk id="6" creationId="{4AD72C02-1AAD-213E-2E83-EB10045EEA5A}"/>
          </ac:graphicFrameMkLst>
        </pc:graphicFrameChg>
        <pc:picChg chg="add mod">
          <ac:chgData name="Irene Ferrari" userId="e569343e5e44b43c" providerId="LiveId" clId="{4125BB07-7A97-4DBD-B9BA-5E2E9DB34A7C}" dt="2023-05-07T20:03:57.657" v="6087" actId="1076"/>
          <ac:picMkLst>
            <pc:docMk/>
            <pc:sldMk cId="3553670490" sldId="272"/>
            <ac:picMk id="9" creationId="{8BD19F20-DA8F-D23B-0BFB-199EF9812CF3}"/>
          </ac:picMkLst>
        </pc:picChg>
        <pc:picChg chg="del">
          <ac:chgData name="Irene Ferrari" userId="e569343e5e44b43c" providerId="LiveId" clId="{4125BB07-7A97-4DBD-B9BA-5E2E9DB34A7C}" dt="2023-05-07T20:03:04.256" v="6078" actId="21"/>
          <ac:picMkLst>
            <pc:docMk/>
            <pc:sldMk cId="3553670490" sldId="272"/>
            <ac:picMk id="2049" creationId="{7CE5C6CE-F76D-DFD6-0EC8-9E645BC4BF67}"/>
          </ac:picMkLst>
        </pc:picChg>
        <pc:picChg chg="del">
          <ac:chgData name="Irene Ferrari" userId="e569343e5e44b43c" providerId="LiveId" clId="{4125BB07-7A97-4DBD-B9BA-5E2E9DB34A7C}" dt="2023-05-07T20:03:05.739" v="6079" actId="21"/>
          <ac:picMkLst>
            <pc:docMk/>
            <pc:sldMk cId="3553670490" sldId="272"/>
            <ac:picMk id="2050" creationId="{93F81319-2B2E-4832-0D18-E512100F5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9AE0-4929-424A-B799-B68C5AD33E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08/05/2023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8164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372000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CE5C6CE-F76D-DFD6-0EC8-9E645BC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81319-2B2E-4832-0D18-E512100F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0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379461" y="1273371"/>
            <a:ext cx="1045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Using the function </a:t>
            </a:r>
            <a:r>
              <a:rPr lang="en-US" b="0" i="0" dirty="0" err="1">
                <a:effectLst/>
              </a:rPr>
              <a:t>Varbacktest</a:t>
            </a:r>
            <a:r>
              <a:rPr lang="en-US" b="0" i="0" dirty="0">
                <a:effectLst/>
              </a:rPr>
              <a:t>, we mathematically </a:t>
            </a:r>
            <a:r>
              <a:rPr lang="en-US" b="0" i="0" dirty="0" err="1">
                <a:effectLst/>
              </a:rPr>
              <a:t>backtest</a:t>
            </a:r>
            <a:r>
              <a:rPr lang="en-US" b="0" i="0" dirty="0">
                <a:effectLst/>
              </a:rPr>
              <a:t> the different methods applied.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D19F20-DA8F-D23B-0BFB-199EF98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" y="2047399"/>
            <a:ext cx="11409634" cy="13400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B4D63-DD97-78B5-0FC9-1742AD9D32B4}"/>
              </a:ext>
            </a:extLst>
          </p:cNvPr>
          <p:cNvSpPr txBox="1"/>
          <p:nvPr/>
        </p:nvSpPr>
        <p:spPr>
          <a:xfrm>
            <a:off x="307572" y="3951257"/>
            <a:ext cx="1045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</a:rPr>
              <a:t>We use three frequency test, all but EWMA99 pass these tests.</a:t>
            </a:r>
          </a:p>
          <a:p>
            <a:pPr algn="l"/>
            <a:r>
              <a:rPr lang="en-US" b="1" i="0" dirty="0">
                <a:effectLst/>
              </a:rPr>
              <a:t>TL </a:t>
            </a:r>
            <a:r>
              <a:rPr lang="en-US" i="0" dirty="0">
                <a:effectLst/>
              </a:rPr>
              <a:t>= Traffic Light Test</a:t>
            </a:r>
          </a:p>
          <a:p>
            <a:pPr algn="l"/>
            <a:r>
              <a:rPr lang="en-US" b="1" i="0" dirty="0">
                <a:effectLst/>
              </a:rPr>
              <a:t>Bin </a:t>
            </a:r>
            <a:r>
              <a:rPr lang="en-US" i="0" dirty="0">
                <a:effectLst/>
              </a:rPr>
              <a:t>= Binom</a:t>
            </a:r>
            <a:r>
              <a:rPr lang="en-US" dirty="0"/>
              <a:t>ial Test</a:t>
            </a:r>
          </a:p>
          <a:p>
            <a:pPr algn="l"/>
            <a:r>
              <a:rPr lang="en-US" b="1" dirty="0"/>
              <a:t>POF </a:t>
            </a:r>
            <a:r>
              <a:rPr lang="en-US" dirty="0"/>
              <a:t> = Proportion of Failures Test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CCI </a:t>
            </a:r>
            <a:r>
              <a:rPr lang="en-US" dirty="0"/>
              <a:t>and </a:t>
            </a:r>
            <a:r>
              <a:rPr lang="en-US" b="1" dirty="0"/>
              <a:t>TBFI </a:t>
            </a:r>
            <a:r>
              <a:rPr lang="en-US" dirty="0"/>
              <a:t>are independency tests.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The best method seems to be Historical99</a:t>
            </a:r>
            <a:r>
              <a:rPr lang="en-US" dirty="0"/>
              <a:t>, since it passes all tests. 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6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a complete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neither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nor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instrument’s</a:t>
            </a:r>
            <a:r>
              <a:rPr lang="it-IT" dirty="0"/>
              <a:t> weight.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521905" y="5257777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replicating</a:t>
            </a:r>
            <a:r>
              <a:rPr lang="it-IT" b="1" dirty="0"/>
              <a:t> </a:t>
            </a:r>
            <a:r>
              <a:rPr lang="it-IT" dirty="0"/>
              <a:t>the black </a:t>
            </a:r>
            <a:r>
              <a:rPr lang="it-IT" dirty="0" err="1"/>
              <a:t>box’s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 with </a:t>
            </a:r>
            <a:r>
              <a:rPr lang="it-IT" dirty="0" err="1"/>
              <a:t>cheaper</a:t>
            </a:r>
            <a:r>
              <a:rPr lang="it-IT" dirty="0"/>
              <a:t> and more </a:t>
            </a:r>
            <a:r>
              <a:rPr lang="it-IT" dirty="0" err="1"/>
              <a:t>readily-available</a:t>
            </a:r>
            <a:r>
              <a:rPr lang="it-IT" dirty="0"/>
              <a:t> options.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 Analysis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VaR on </a:t>
            </a:r>
            <a:r>
              <a:rPr lang="it-IT" sz="2000" dirty="0" err="1">
                <a:latin typeface="+mj-lt"/>
              </a:rPr>
              <a:t>historical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datas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EMWA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VaR </a:t>
            </a:r>
            <a:r>
              <a:rPr lang="it-IT" sz="2000" dirty="0" err="1">
                <a:latin typeface="+mj-lt"/>
              </a:rPr>
              <a:t>Backtesting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global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Volatibility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difference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49" y="1571724"/>
            <a:ext cx="11223501" cy="882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r_alpha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that loss for which the probability of losses bigger that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itself is equal to alpha. Despite various critiques concerning the inability of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to measure the magnitude of losses over alpha, it remains a key element in financial risk management.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" y="433970"/>
            <a:ext cx="4818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VaR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3932496" y="1207678"/>
            <a:ext cx="6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r_alpha</a:t>
            </a:r>
            <a:r>
              <a:rPr lang="it-IT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r : P( R &lt;= r ) = alpha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5EE0EE-F0FA-2CD1-7442-4229CF26C831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3DD775-CD37-913D-CC07-1979B27BD591}"/>
              </a:ext>
            </a:extLst>
          </p:cNvPr>
          <p:cNvSpPr txBox="1"/>
          <p:nvPr/>
        </p:nvSpPr>
        <p:spPr>
          <a:xfrm>
            <a:off x="499041" y="249304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Parametric</a:t>
            </a:r>
            <a:r>
              <a:rPr lang="it-IT" dirty="0"/>
              <a:t> VaR, EWMA,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6474BF-A284-F4E3-ED0E-CAD9DE5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67" y="3966432"/>
            <a:ext cx="3196177" cy="23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A23F8-572F-B1A2-C532-6B7B34F96AEF}"/>
              </a:ext>
            </a:extLst>
          </p:cNvPr>
          <p:cNvSpPr txBox="1"/>
          <p:nvPr/>
        </p:nvSpPr>
        <p:spPr>
          <a:xfrm>
            <a:off x="6440036" y="2376465"/>
            <a:ext cx="4859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0" i="0" u="none" strike="noStrike" dirty="0"/>
              <a:t>Using a decay factor the </a:t>
            </a:r>
            <a:r>
              <a:rPr lang="en-US" sz="1800" b="1" i="0" u="none" strike="noStrike" dirty="0"/>
              <a:t>EWMA</a:t>
            </a:r>
            <a:r>
              <a:rPr lang="en-US" sz="1800" b="0" i="0" u="none" strike="noStrike" dirty="0"/>
              <a:t> formula is able to weigh different information as it comes in, giving </a:t>
            </a:r>
            <a:r>
              <a:rPr lang="en-US" sz="1800" b="1" i="0" u="none" strike="noStrike" dirty="0"/>
              <a:t>more importance to recent returns</a:t>
            </a:r>
            <a:r>
              <a:rPr lang="en-US" sz="1800" b="0" i="0" u="none" strike="noStrike" dirty="0"/>
              <a:t> and less importance to data far in the past by slowly decaying their contribution to the </a:t>
            </a:r>
            <a:r>
              <a:rPr lang="en-US" sz="1800" b="0" i="0" u="none" strike="noStrike" dirty="0" err="1"/>
              <a:t>VaR.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4816E7-1300-BC88-1013-08CC14486BA9}"/>
              </a:ext>
            </a:extLst>
          </p:cNvPr>
          <p:cNvSpPr txBox="1"/>
          <p:nvPr/>
        </p:nvSpPr>
        <p:spPr>
          <a:xfrm>
            <a:off x="960617" y="2497997"/>
            <a:ext cx="507137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historical data </a:t>
            </a:r>
            <a:r>
              <a:rPr lang="en-US" sz="1800" dirty="0">
                <a:solidFill>
                  <a:schemeClr val="tx1"/>
                </a:solidFill>
              </a:rPr>
              <a:t>on asset returns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simulate possible future scenarios.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We use 95% and 99% as </a:t>
            </a:r>
            <a:r>
              <a:rPr lang="en-US" sz="1800" b="1" dirty="0">
                <a:solidFill>
                  <a:schemeClr val="tx1"/>
                </a:solidFill>
              </a:rPr>
              <a:t>level of confidence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FDCFF-0DCB-5B72-A984-59E3B558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9" y="3967090"/>
            <a:ext cx="3195300" cy="2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996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INTRODUCTION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Jacopo Stringara</cp:lastModifiedBy>
  <cp:revision>7</cp:revision>
  <dcterms:created xsi:type="dcterms:W3CDTF">2023-04-17T10:53:26Z</dcterms:created>
  <dcterms:modified xsi:type="dcterms:W3CDTF">2023-05-08T09:16:51Z</dcterms:modified>
</cp:coreProperties>
</file>