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744" y="4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Kmeans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normalizing</a:t>
            </a:r>
            <a:r>
              <a:rPr lang="it-IT" dirty="0"/>
              <a:t> by </a:t>
            </a:r>
            <a:r>
              <a:rPr lang="it-IT" b="1" dirty="0" err="1"/>
              <a:t>zscore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478360" y="1597053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 err="1"/>
              <a:t>Kmeans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variabled</a:t>
            </a:r>
            <a:r>
              <a:rPr lang="it-IT" dirty="0"/>
              <a:t> </a:t>
            </a:r>
            <a:r>
              <a:rPr lang="it-IT" dirty="0" err="1"/>
              <a:t>obtening</a:t>
            </a:r>
            <a:r>
              <a:rPr lang="it-IT" dirty="0"/>
              <a:t> the labels and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4366582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478360" y="2640357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809558-DC0D-55C7-DC1A-F14158A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9" y="1744814"/>
            <a:ext cx="5261830" cy="38685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99" y="4314258"/>
            <a:ext cx="1927683" cy="13812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478360" y="3679112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478359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Kmeans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3390821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1264714"/>
            <a:ext cx="10375436" cy="821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We tried a </a:t>
            </a:r>
            <a:r>
              <a:rPr lang="it-IT" sz="1800" dirty="0" err="1">
                <a:solidFill>
                  <a:schemeClr val="tx1"/>
                </a:solidFill>
              </a:rPr>
              <a:t>naive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Oversampling</a:t>
            </a:r>
            <a:r>
              <a:rPr lang="it-IT" sz="1800" dirty="0">
                <a:solidFill>
                  <a:schemeClr val="tx1"/>
                </a:solidFill>
              </a:rPr>
              <a:t>:                            </a:t>
            </a:r>
            <a:r>
              <a:rPr lang="en-US" sz="1800" dirty="0">
                <a:solidFill>
                  <a:schemeClr val="tx1"/>
                </a:solidFill>
              </a:rPr>
              <a:t>Number of new anomalies added: 636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NROS has added 268.354% more anomalies       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1" y="3057846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5635126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>
                <a:solidFill>
                  <a:schemeClr val="tx1"/>
                </a:solidFill>
              </a:rPr>
              <a:t>We then tried an </a:t>
            </a:r>
            <a:r>
              <a:rPr lang="it-IT" sz="1800" dirty="0" err="1">
                <a:solidFill>
                  <a:schemeClr val="tx1"/>
                </a:solidFill>
              </a:rPr>
              <a:t>Isolation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Forest</a:t>
            </a:r>
            <a:r>
              <a:rPr lang="it-IT" sz="1800" dirty="0">
                <a:solidFill>
                  <a:schemeClr val="tx1"/>
                </a:solidFill>
              </a:rPr>
              <a:t>,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seems to be </a:t>
            </a:r>
            <a:r>
              <a:rPr lang="it-IT" sz="1800" dirty="0" err="1">
                <a:solidFill>
                  <a:schemeClr val="tx1"/>
                </a:solidFill>
              </a:rPr>
              <a:t>too</a:t>
            </a:r>
            <a:r>
              <a:rPr lang="it-IT" sz="1800" dirty="0">
                <a:solidFill>
                  <a:schemeClr val="tx1"/>
                </a:solidFill>
              </a:rPr>
              <a:t> unbalanced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1700980" y="2248671"/>
            <a:ext cx="62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point,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used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K-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Nearest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Neighbours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obtaing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following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250</TotalTime>
  <Words>788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Presentazione standard di PowerPoint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4</cp:revision>
  <dcterms:created xsi:type="dcterms:W3CDTF">2023-04-17T10:53:26Z</dcterms:created>
  <dcterms:modified xsi:type="dcterms:W3CDTF">2023-04-19T14:08:58Z</dcterms:modified>
</cp:coreProperties>
</file>