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70" r:id="rId2"/>
    <p:sldId id="257" r:id="rId3"/>
    <p:sldId id="259" r:id="rId4"/>
    <p:sldId id="260" r:id="rId5"/>
    <p:sldId id="261" r:id="rId6"/>
    <p:sldId id="262" r:id="rId7"/>
    <p:sldId id="264" r:id="rId8"/>
    <p:sldId id="269" r:id="rId9"/>
    <p:sldId id="263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A72B4-CE9F-4D8C-B4BC-16896AA3D297}" v="53" dt="2023-04-19T11:33:27.005"/>
    <p1510:client id="{DEEE4860-BD04-4125-93D8-BAEA59BDBDD7}" v="62" dt="2023-04-18T23:03:1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5097" autoAdjust="0"/>
  </p:normalViewPr>
  <p:slideViewPr>
    <p:cSldViewPr snapToGrid="0">
      <p:cViewPr>
        <p:scale>
          <a:sx n="70" d="100"/>
          <a:sy n="70" d="100"/>
        </p:scale>
        <p:origin x="936" y="3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Fiecchi" userId="e03677229424f528" providerId="LiveId" clId="{DEEE4860-BD04-4125-93D8-BAEA59BDBDD7}"/>
    <pc:docChg chg="undo redo custSel addSld modSld">
      <pc:chgData name="Silvia Fiecchi" userId="e03677229424f528" providerId="LiveId" clId="{DEEE4860-BD04-4125-93D8-BAEA59BDBDD7}" dt="2023-04-18T23:07:50.781" v="2474" actId="1076"/>
      <pc:docMkLst>
        <pc:docMk/>
      </pc:docMkLst>
      <pc:sldChg chg="modSp">
        <pc:chgData name="Silvia Fiecchi" userId="e03677229424f528" providerId="LiveId" clId="{DEEE4860-BD04-4125-93D8-BAEA59BDBDD7}" dt="2023-04-18T21:44:17.045" v="616"/>
        <pc:sldMkLst>
          <pc:docMk/>
          <pc:sldMk cId="4224793208" sldId="256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2" creationId="{34B3EC7F-6C5B-2474-B7DD-D203B19DD750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3" creationId="{DFB19BB2-0F43-2DF3-FAB1-29AFC498DA45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19355184" sldId="257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2" creationId="{69EC7777-A58F-4C17-39F3-DC30B1A63C22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3" creationId="{26491C98-F387-BBC7-C2FC-8CC3A03BF6B7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795181372" sldId="258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2" creationId="{0693B935-00FD-5846-E8D6-BBB063B56C65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3" creationId="{0EED9E63-4A75-9F71-5262-AB3438F92F99}"/>
          </ac:spMkLst>
        </pc:spChg>
      </pc:sldChg>
      <pc:sldChg chg="modSp mod">
        <pc:chgData name="Silvia Fiecchi" userId="e03677229424f528" providerId="LiveId" clId="{DEEE4860-BD04-4125-93D8-BAEA59BDBDD7}" dt="2023-04-18T21:44:19.968" v="619" actId="27636"/>
        <pc:sldMkLst>
          <pc:docMk/>
          <pc:sldMk cId="83021580" sldId="259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83021580" sldId="259"/>
            <ac:spMk id="2" creationId="{BBFAD9E0-60E3-2EEF-43A0-5B8B5B8FF1E3}"/>
          </ac:spMkLst>
        </pc:spChg>
        <pc:spChg chg="mod">
          <ac:chgData name="Silvia Fiecchi" userId="e03677229424f528" providerId="LiveId" clId="{DEEE4860-BD04-4125-93D8-BAEA59BDBDD7}" dt="2023-04-18T21:44:19.968" v="619" actId="27636"/>
          <ac:spMkLst>
            <pc:docMk/>
            <pc:sldMk cId="83021580" sldId="259"/>
            <ac:spMk id="3" creationId="{7CD87854-7B48-8847-2C93-409C85643DB3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83923961" sldId="260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2" creationId="{506E3DA2-BE2B-F217-045D-07D49E226538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3" creationId="{3C5DDFAE-9327-7229-0D7C-7FA82E9D396B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491572139" sldId="261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3" creationId="{7FE6804A-F011-2568-3A52-C31676AFDF58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151096758" sldId="262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3" creationId="{B5EAD4D2-6542-F324-8A54-494D255726BD}"/>
          </ac:spMkLst>
        </pc:spChg>
      </pc:sldChg>
      <pc:sldChg chg="addSp delSp modSp mod">
        <pc:chgData name="Silvia Fiecchi" userId="e03677229424f528" providerId="LiveId" clId="{DEEE4860-BD04-4125-93D8-BAEA59BDBDD7}" dt="2023-04-18T21:52:38.648" v="708" actId="1076"/>
        <pc:sldMkLst>
          <pc:docMk/>
          <pc:sldMk cId="2868176127" sldId="263"/>
        </pc:sldMkLst>
        <pc:spChg chg="del">
          <ac:chgData name="Silvia Fiecchi" userId="e03677229424f528" providerId="LiveId" clId="{DEEE4860-BD04-4125-93D8-BAEA59BDBDD7}" dt="2023-04-18T21:39:22.965" v="590" actId="478"/>
          <ac:spMkLst>
            <pc:docMk/>
            <pc:sldMk cId="2868176127" sldId="263"/>
            <ac:spMk id="2" creationId="{45EE49DB-5F62-B931-BFA6-4A8DB08F234C}"/>
          </ac:spMkLst>
        </pc:spChg>
        <pc:spChg chg="del mod">
          <ac:chgData name="Silvia Fiecchi" userId="e03677229424f528" providerId="LiveId" clId="{DEEE4860-BD04-4125-93D8-BAEA59BDBDD7}" dt="2023-04-18T21:48:14.585" v="643" actId="478"/>
          <ac:spMkLst>
            <pc:docMk/>
            <pc:sldMk cId="2868176127" sldId="263"/>
            <ac:spMk id="3" creationId="{8884176F-35D7-A25E-17B5-E182C5B088A8}"/>
          </ac:spMkLst>
        </pc:spChg>
        <pc:spChg chg="add mod">
          <ac:chgData name="Silvia Fiecchi" userId="e03677229424f528" providerId="LiveId" clId="{DEEE4860-BD04-4125-93D8-BAEA59BDBDD7}" dt="2023-04-18T21:45:41.488" v="621" actId="1076"/>
          <ac:spMkLst>
            <pc:docMk/>
            <pc:sldMk cId="2868176127" sldId="263"/>
            <ac:spMk id="4" creationId="{09CB4979-2A38-56F3-C822-CFD797127610}"/>
          </ac:spMkLst>
        </pc:spChg>
        <pc:spChg chg="add del mod">
          <ac:chgData name="Silvia Fiecchi" userId="e03677229424f528" providerId="LiveId" clId="{DEEE4860-BD04-4125-93D8-BAEA59BDBDD7}" dt="2023-04-18T21:39:25.314" v="591" actId="478"/>
          <ac:spMkLst>
            <pc:docMk/>
            <pc:sldMk cId="2868176127" sldId="263"/>
            <ac:spMk id="6" creationId="{55C255C5-5DC6-330D-1179-524FA81E6E5F}"/>
          </ac:spMkLst>
        </pc:spChg>
        <pc:spChg chg="add del mod">
          <ac:chgData name="Silvia Fiecchi" userId="e03677229424f528" providerId="LiveId" clId="{DEEE4860-BD04-4125-93D8-BAEA59BDBDD7}" dt="2023-04-18T21:39:48.372" v="593" actId="478"/>
          <ac:spMkLst>
            <pc:docMk/>
            <pc:sldMk cId="2868176127" sldId="263"/>
            <ac:spMk id="7" creationId="{1655D6D5-9BB9-B949-1ED3-A23547E0222C}"/>
          </ac:spMkLst>
        </pc:spChg>
        <pc:spChg chg="add mod">
          <ac:chgData name="Silvia Fiecchi" userId="e03677229424f528" providerId="LiveId" clId="{DEEE4860-BD04-4125-93D8-BAEA59BDBDD7}" dt="2023-04-18T21:47:21.276" v="638" actId="2711"/>
          <ac:spMkLst>
            <pc:docMk/>
            <pc:sldMk cId="2868176127" sldId="263"/>
            <ac:spMk id="9" creationId="{9282EFA2-D4D7-CE5E-D3E2-9B6C713C4932}"/>
          </ac:spMkLst>
        </pc:spChg>
        <pc:spChg chg="add del mod">
          <ac:chgData name="Silvia Fiecchi" userId="e03677229424f528" providerId="LiveId" clId="{DEEE4860-BD04-4125-93D8-BAEA59BDBDD7}" dt="2023-04-18T21:48:55.766" v="653" actId="122"/>
          <ac:spMkLst>
            <pc:docMk/>
            <pc:sldMk cId="2868176127" sldId="263"/>
            <ac:spMk id="11" creationId="{BF581973-3EF2-4A17-3A8D-1F5420578A44}"/>
          </ac:spMkLst>
        </pc:spChg>
        <pc:spChg chg="add mod">
          <ac:chgData name="Silvia Fiecchi" userId="e03677229424f528" providerId="LiveId" clId="{DEEE4860-BD04-4125-93D8-BAEA59BDBDD7}" dt="2023-04-18T21:52:28.726" v="707" actId="1076"/>
          <ac:spMkLst>
            <pc:docMk/>
            <pc:sldMk cId="2868176127" sldId="263"/>
            <ac:spMk id="13" creationId="{80BC8176-2BDC-43F3-B487-8DB1BD96A116}"/>
          </ac:spMkLst>
        </pc:spChg>
        <pc:spChg chg="add mod">
          <ac:chgData name="Silvia Fiecchi" userId="e03677229424f528" providerId="LiveId" clId="{DEEE4860-BD04-4125-93D8-BAEA59BDBDD7}" dt="2023-04-18T21:49:38.174" v="662" actId="1076"/>
          <ac:spMkLst>
            <pc:docMk/>
            <pc:sldMk cId="2868176127" sldId="263"/>
            <ac:spMk id="15" creationId="{A1E13B3F-D020-F02B-475D-5F83BC6B3254}"/>
          </ac:spMkLst>
        </pc:spChg>
        <pc:spChg chg="add del mod">
          <ac:chgData name="Silvia Fiecchi" userId="e03677229424f528" providerId="LiveId" clId="{DEEE4860-BD04-4125-93D8-BAEA59BDBDD7}" dt="2023-04-18T21:48:18.557" v="644" actId="478"/>
          <ac:spMkLst>
            <pc:docMk/>
            <pc:sldMk cId="2868176127" sldId="263"/>
            <ac:spMk id="17" creationId="{0A3396A4-3875-66C6-FB06-914379A61007}"/>
          </ac:spMkLst>
        </pc:spChg>
        <pc:picChg chg="add mod">
          <ac:chgData name="Silvia Fiecchi" userId="e03677229424f528" providerId="LiveId" clId="{DEEE4860-BD04-4125-93D8-BAEA59BDBDD7}" dt="2023-04-18T21:49:01.321" v="654" actId="1076"/>
          <ac:picMkLst>
            <pc:docMk/>
            <pc:sldMk cId="2868176127" sldId="263"/>
            <ac:picMk id="19" creationId="{C4E8A65B-117F-3EAB-5B94-817308D40317}"/>
          </ac:picMkLst>
        </pc:picChg>
        <pc:picChg chg="add mod">
          <ac:chgData name="Silvia Fiecchi" userId="e03677229424f528" providerId="LiveId" clId="{DEEE4860-BD04-4125-93D8-BAEA59BDBDD7}" dt="2023-04-18T21:52:38.648" v="708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460718081" sldId="264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3" creationId="{DB9944E5-E6E1-E1AC-69F6-5D36E6C35E6D}"/>
          </ac:spMkLst>
        </pc:spChg>
      </pc:sldChg>
      <pc:sldChg chg="addSp delSp modSp mod">
        <pc:chgData name="Silvia Fiecchi" userId="e03677229424f528" providerId="LiveId" clId="{DEEE4860-BD04-4125-93D8-BAEA59BDBDD7}" dt="2023-04-18T22:57:09.777" v="2166" actId="1076"/>
        <pc:sldMkLst>
          <pc:docMk/>
          <pc:sldMk cId="3486126377" sldId="265"/>
        </pc:sldMkLst>
        <pc:spChg chg="del mod">
          <ac:chgData name="Silvia Fiecchi" userId="e03677229424f528" providerId="LiveId" clId="{DEEE4860-BD04-4125-93D8-BAEA59BDBDD7}" dt="2023-04-18T21:50:32.685" v="697" actId="478"/>
          <ac:spMkLst>
            <pc:docMk/>
            <pc:sldMk cId="3486126377" sldId="265"/>
            <ac:spMk id="2" creationId="{72CE86B0-0601-544E-10BC-2C5344A31A42}"/>
          </ac:spMkLst>
        </pc:spChg>
        <pc:spChg chg="del mod">
          <ac:chgData name="Silvia Fiecchi" userId="e03677229424f528" providerId="LiveId" clId="{DEEE4860-BD04-4125-93D8-BAEA59BDBDD7}" dt="2023-04-18T22:53:40.182" v="2136" actId="478"/>
          <ac:spMkLst>
            <pc:docMk/>
            <pc:sldMk cId="3486126377" sldId="265"/>
            <ac:spMk id="3" creationId="{BB1FC91B-AEDD-0593-2EDF-9FD51ADC23AD}"/>
          </ac:spMkLst>
        </pc:spChg>
        <pc:spChg chg="add mod">
          <ac:chgData name="Silvia Fiecchi" userId="e03677229424f528" providerId="LiveId" clId="{DEEE4860-BD04-4125-93D8-BAEA59BDBDD7}" dt="2023-04-18T22:57:09.777" v="2166" actId="1076"/>
          <ac:spMkLst>
            <pc:docMk/>
            <pc:sldMk cId="3486126377" sldId="265"/>
            <ac:spMk id="4" creationId="{FE4B3456-9577-3927-FCB7-92B2C01617BA}"/>
          </ac:spMkLst>
        </pc:spChg>
        <pc:spChg chg="add del mod">
          <ac:chgData name="Silvia Fiecchi" userId="e03677229424f528" providerId="LiveId" clId="{DEEE4860-BD04-4125-93D8-BAEA59BDBDD7}" dt="2023-04-18T21:50:35.327" v="698" actId="478"/>
          <ac:spMkLst>
            <pc:docMk/>
            <pc:sldMk cId="3486126377" sldId="265"/>
            <ac:spMk id="6" creationId="{BF696C50-5078-C1DE-562A-D2E900F92FE9}"/>
          </ac:spMkLst>
        </pc:spChg>
        <pc:spChg chg="add mod">
          <ac:chgData name="Silvia Fiecchi" userId="e03677229424f528" providerId="LiveId" clId="{DEEE4860-BD04-4125-93D8-BAEA59BDBDD7}" dt="2023-04-18T22:56:56.760" v="2165" actId="1076"/>
          <ac:spMkLst>
            <pc:docMk/>
            <pc:sldMk cId="3486126377" sldId="265"/>
            <ac:spMk id="7" creationId="{F9EB24CF-E6A8-3DE1-0B43-2DD0F2E4B863}"/>
          </ac:spMkLst>
        </pc:spChg>
        <pc:spChg chg="add mod">
          <ac:chgData name="Silvia Fiecchi" userId="e03677229424f528" providerId="LiveId" clId="{DEEE4860-BD04-4125-93D8-BAEA59BDBDD7}" dt="2023-04-18T22:55:51.173" v="2155" actId="1076"/>
          <ac:spMkLst>
            <pc:docMk/>
            <pc:sldMk cId="3486126377" sldId="265"/>
            <ac:spMk id="12" creationId="{84B187C6-D8A3-B501-6736-4D2A706917A1}"/>
          </ac:spMkLst>
        </pc:spChg>
        <pc:spChg chg="add del mod">
          <ac:chgData name="Silvia Fiecchi" userId="e03677229424f528" providerId="LiveId" clId="{DEEE4860-BD04-4125-93D8-BAEA59BDBDD7}" dt="2023-04-18T22:53:43.360" v="2137" actId="478"/>
          <ac:spMkLst>
            <pc:docMk/>
            <pc:sldMk cId="3486126377" sldId="265"/>
            <ac:spMk id="14" creationId="{5BA54A04-9834-3D0D-A0BB-1442B7BCF03C}"/>
          </ac:spMkLst>
        </pc:spChg>
        <pc:picChg chg="add mod">
          <ac:chgData name="Silvia Fiecchi" userId="e03677229424f528" providerId="LiveId" clId="{DEEE4860-BD04-4125-93D8-BAEA59BDBDD7}" dt="2023-04-18T22:55:59.553" v="2158" actId="14100"/>
          <ac:picMkLst>
            <pc:docMk/>
            <pc:sldMk cId="3486126377" sldId="265"/>
            <ac:picMk id="9" creationId="{EABDFE61-7C37-64D1-78D2-4A6522418C3D}"/>
          </ac:picMkLst>
        </pc:picChg>
        <pc:picChg chg="add mod">
          <ac:chgData name="Silvia Fiecchi" userId="e03677229424f528" providerId="LiveId" clId="{DEEE4860-BD04-4125-93D8-BAEA59BDBDD7}" dt="2023-04-18T22:55:53.097" v="2156" actId="1076"/>
          <ac:picMkLst>
            <pc:docMk/>
            <pc:sldMk cId="3486126377" sldId="265"/>
            <ac:picMk id="11" creationId="{81D1C97D-FEB9-D090-63BB-39BA089A4045}"/>
          </ac:picMkLst>
        </pc:picChg>
      </pc:sldChg>
      <pc:sldChg chg="addSp delSp modSp mod">
        <pc:chgData name="Silvia Fiecchi" userId="e03677229424f528" providerId="LiveId" clId="{DEEE4860-BD04-4125-93D8-BAEA59BDBDD7}" dt="2023-04-18T22:08:38.698" v="969" actId="1076"/>
        <pc:sldMkLst>
          <pc:docMk/>
          <pc:sldMk cId="1801023679" sldId="266"/>
        </pc:sldMkLst>
        <pc:spChg chg="del mod">
          <ac:chgData name="Silvia Fiecchi" userId="e03677229424f528" providerId="LiveId" clId="{DEEE4860-BD04-4125-93D8-BAEA59BDBDD7}" dt="2023-04-18T21:53:25.206" v="725" actId="478"/>
          <ac:spMkLst>
            <pc:docMk/>
            <pc:sldMk cId="1801023679" sldId="266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02:15.435" v="896" actId="1076"/>
          <ac:spMkLst>
            <pc:docMk/>
            <pc:sldMk cId="1801023679" sldId="266"/>
            <ac:spMk id="3" creationId="{8C06431A-E8EB-F91F-58CE-1792D4649494}"/>
          </ac:spMkLst>
        </pc:spChg>
        <pc:spChg chg="add mod">
          <ac:chgData name="Silvia Fiecchi" userId="e03677229424f528" providerId="LiveId" clId="{DEEE4860-BD04-4125-93D8-BAEA59BDBDD7}" dt="2023-04-18T22:05:11.405" v="934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Silvia Fiecchi" userId="e03677229424f528" providerId="LiveId" clId="{DEEE4860-BD04-4125-93D8-BAEA59BDBDD7}" dt="2023-04-18T21:53:29.502" v="726" actId="478"/>
          <ac:spMkLst>
            <pc:docMk/>
            <pc:sldMk cId="1801023679" sldId="266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1:53:32.469" v="727" actId="478"/>
          <ac:spMkLst>
            <pc:docMk/>
            <pc:sldMk cId="1801023679" sldId="266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1:52:53.471" v="709" actId="478"/>
          <ac:spMkLst>
            <pc:docMk/>
            <pc:sldMk cId="1801023679" sldId="266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1:53:16.415" v="723" actId="478"/>
          <ac:spMkLst>
            <pc:docMk/>
            <pc:sldMk cId="1801023679" sldId="266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08:14.737" v="966" actId="1076"/>
          <ac:spMkLst>
            <pc:docMk/>
            <pc:sldMk cId="1801023679" sldId="266"/>
            <ac:spMk id="72" creationId="{C35B82CC-354C-6298-5775-97F026C57E07}"/>
          </ac:spMkLst>
        </pc:spChg>
        <pc:spChg chg="mod">
          <ac:chgData name="Silvia Fiecchi" userId="e03677229424f528" providerId="LiveId" clId="{DEEE4860-BD04-4125-93D8-BAEA59BDBDD7}" dt="2023-04-18T22:08:10.494" v="965" actId="1076"/>
          <ac:spMkLst>
            <pc:docMk/>
            <pc:sldMk cId="1801023679" sldId="266"/>
            <ac:spMk id="73" creationId="{8208200B-8358-4BAC-4412-1C50091274A4}"/>
          </ac:spMkLst>
        </pc:spChg>
        <pc:spChg chg="del mod">
          <ac:chgData name="Silvia Fiecchi" userId="e03677229424f528" providerId="LiveId" clId="{DEEE4860-BD04-4125-93D8-BAEA59BDBDD7}" dt="2023-04-18T21:54:48.092" v="820" actId="478"/>
          <ac:spMkLst>
            <pc:docMk/>
            <pc:sldMk cId="1801023679" sldId="266"/>
            <ac:spMk id="80" creationId="{A606782E-F70C-F09A-791D-D5578EE6BE4D}"/>
          </ac:spMkLst>
        </pc:spChg>
        <pc:spChg chg="del">
          <ac:chgData name="Silvia Fiecchi" userId="e03677229424f528" providerId="LiveId" clId="{DEEE4860-BD04-4125-93D8-BAEA59BDBDD7}" dt="2023-04-18T21:53:36.001" v="728" actId="478"/>
          <ac:spMkLst>
            <pc:docMk/>
            <pc:sldMk cId="1801023679" sldId="266"/>
            <ac:spMk id="81" creationId="{509FDD7E-1C71-9D13-E6BF-3E21FD476055}"/>
          </ac:spMkLst>
        </pc:spChg>
        <pc:spChg chg="mod">
          <ac:chgData name="Silvia Fiecchi" userId="e03677229424f528" providerId="LiveId" clId="{DEEE4860-BD04-4125-93D8-BAEA59BDBDD7}" dt="2023-04-18T22:08:38.698" v="969" actId="1076"/>
          <ac:spMkLst>
            <pc:docMk/>
            <pc:sldMk cId="1801023679" sldId="266"/>
            <ac:spMk id="82" creationId="{D83C482D-DA5F-2BCE-A617-277D1D04AF53}"/>
          </ac:spMkLst>
        </pc:spChg>
        <pc:picChg chg="mod">
          <ac:chgData name="Silvia Fiecchi" userId="e03677229424f528" providerId="LiveId" clId="{DEEE4860-BD04-4125-93D8-BAEA59BDBDD7}" dt="2023-04-18T22:07:51.831" v="963" actId="1076"/>
          <ac:picMkLst>
            <pc:docMk/>
            <pc:sldMk cId="1801023679" sldId="266"/>
            <ac:picMk id="55" creationId="{19EB1030-11EA-1CE7-0599-14FD9F4116CC}"/>
          </ac:picMkLst>
        </pc:picChg>
        <pc:picChg chg="mod">
          <ac:chgData name="Silvia Fiecchi" userId="e03677229424f528" providerId="LiveId" clId="{DEEE4860-BD04-4125-93D8-BAEA59BDBDD7}" dt="2023-04-18T22:08:06.940" v="964" actId="1076"/>
          <ac:picMkLst>
            <pc:docMk/>
            <pc:sldMk cId="1801023679" sldId="266"/>
            <ac:picMk id="66" creationId="{34993745-140E-0F46-3D23-3689FEF6804E}"/>
          </ac:picMkLst>
        </pc:picChg>
        <pc:picChg chg="mod">
          <ac:chgData name="Silvia Fiecchi" userId="e03677229424f528" providerId="LiveId" clId="{DEEE4860-BD04-4125-93D8-BAEA59BDBDD7}" dt="2023-04-18T22:07:08.057" v="957" actId="1076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Silvia Fiecchi" userId="e03677229424f528" providerId="LiveId" clId="{DEEE4860-BD04-4125-93D8-BAEA59BDBDD7}" dt="2023-04-18T22:04:08.125" v="918" actId="1076"/>
          <ac:picMkLst>
            <pc:docMk/>
            <pc:sldMk cId="1801023679" sldId="266"/>
            <ac:picMk id="78" creationId="{3A0A0132-A69B-80F3-2C26-6D809107366C}"/>
          </ac:picMkLst>
        </pc:picChg>
        <pc:picChg chg="mod modCrop">
          <ac:chgData name="Silvia Fiecchi" userId="e03677229424f528" providerId="LiveId" clId="{DEEE4860-BD04-4125-93D8-BAEA59BDBDD7}" dt="2023-04-18T22:08:32.849" v="968" actId="1076"/>
          <ac:picMkLst>
            <pc:docMk/>
            <pc:sldMk cId="1801023679" sldId="266"/>
            <ac:picMk id="79" creationId="{3F8CC613-0E9E-95F5-E770-40305408B1D4}"/>
          </ac:picMkLst>
        </pc:picChg>
        <pc:cxnChg chg="mod">
          <ac:chgData name="Silvia Fiecchi" userId="e03677229424f528" providerId="LiveId" clId="{DEEE4860-BD04-4125-93D8-BAEA59BDBDD7}" dt="2023-04-18T22:08:06.940" v="964" actId="1076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delSp modSp mod">
        <pc:chgData name="Silvia Fiecchi" userId="e03677229424f528" providerId="LiveId" clId="{DEEE4860-BD04-4125-93D8-BAEA59BDBDD7}" dt="2023-04-18T22:38:56.701" v="1447" actId="207"/>
        <pc:sldMkLst>
          <pc:docMk/>
          <pc:sldMk cId="2513982676" sldId="267"/>
        </pc:sldMkLst>
        <pc:spChg chg="del mod">
          <ac:chgData name="Silvia Fiecchi" userId="e03677229424f528" providerId="LiveId" clId="{DEEE4860-BD04-4125-93D8-BAEA59BDBDD7}" dt="2023-04-18T22:16:21.691" v="1104" actId="478"/>
          <ac:spMkLst>
            <pc:docMk/>
            <pc:sldMk cId="2513982676" sldId="267"/>
            <ac:spMk id="2" creationId="{7A8532DA-0959-41FB-3560-32DA749914E8}"/>
          </ac:spMkLst>
        </pc:spChg>
        <pc:spChg chg="mod">
          <ac:chgData name="Silvia Fiecchi" userId="e03677229424f528" providerId="LiveId" clId="{DEEE4860-BD04-4125-93D8-BAEA59BDBDD7}" dt="2023-04-18T22:38:56.701" v="1447" actId="207"/>
          <ac:spMkLst>
            <pc:docMk/>
            <pc:sldMk cId="2513982676" sldId="267"/>
            <ac:spMk id="3" creationId="{F20CA9AA-392F-2E94-9DAC-EBFFFECF1162}"/>
          </ac:spMkLst>
        </pc:spChg>
        <pc:spChg chg="add mod">
          <ac:chgData name="Silvia Fiecchi" userId="e03677229424f528" providerId="LiveId" clId="{DEEE4860-BD04-4125-93D8-BAEA59BDBDD7}" dt="2023-04-18T22:17:24.974" v="1107" actId="1076"/>
          <ac:spMkLst>
            <pc:docMk/>
            <pc:sldMk cId="2513982676" sldId="267"/>
            <ac:spMk id="4" creationId="{2940C41F-A624-BAE7-247B-B368A9CEC560}"/>
          </ac:spMkLst>
        </pc:spChg>
        <pc:spChg chg="add del mod">
          <ac:chgData name="Silvia Fiecchi" userId="e03677229424f528" providerId="LiveId" clId="{DEEE4860-BD04-4125-93D8-BAEA59BDBDD7}" dt="2023-04-18T22:16:26.040" v="1105" actId="478"/>
          <ac:spMkLst>
            <pc:docMk/>
            <pc:sldMk cId="2513982676" sldId="267"/>
            <ac:spMk id="6" creationId="{D2430930-4D05-9AF4-35D5-CA841184C041}"/>
          </ac:spMkLst>
        </pc:spChg>
      </pc:sldChg>
      <pc:sldChg chg="addSp delSp modSp mod">
        <pc:chgData name="Silvia Fiecchi" userId="e03677229424f528" providerId="LiveId" clId="{DEEE4860-BD04-4125-93D8-BAEA59BDBDD7}" dt="2023-04-18T22:15:48.178" v="1092" actId="1076"/>
        <pc:sldMkLst>
          <pc:docMk/>
          <pc:sldMk cId="3368148799" sldId="268"/>
        </pc:sldMkLst>
        <pc:spChg chg="del mod">
          <ac:chgData name="Silvia Fiecchi" userId="e03677229424f528" providerId="LiveId" clId="{DEEE4860-BD04-4125-93D8-BAEA59BDBDD7}" dt="2023-04-18T22:09:19.282" v="973" actId="478"/>
          <ac:spMkLst>
            <pc:docMk/>
            <pc:sldMk cId="3368148799" sldId="268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10:12.050" v="997" actId="1076"/>
          <ac:spMkLst>
            <pc:docMk/>
            <pc:sldMk cId="3368148799" sldId="268"/>
            <ac:spMk id="3" creationId="{32E6316E-DA18-8717-A7A6-3F19E81FBD61}"/>
          </ac:spMkLst>
        </pc:spChg>
        <pc:spChg chg="mod">
          <ac:chgData name="Silvia Fiecchi" userId="e03677229424f528" providerId="LiveId" clId="{DEEE4860-BD04-4125-93D8-BAEA59BDBDD7}" dt="2023-04-18T22:15:16.434" v="1088" actId="122"/>
          <ac:spMkLst>
            <pc:docMk/>
            <pc:sldMk cId="3368148799" sldId="268"/>
            <ac:spMk id="10" creationId="{241803F5-A2A5-8C48-911E-1DA6448AD859}"/>
          </ac:spMkLst>
        </pc:spChg>
        <pc:spChg chg="mod">
          <ac:chgData name="Silvia Fiecchi" userId="e03677229424f528" providerId="LiveId" clId="{DEEE4860-BD04-4125-93D8-BAEA59BDBDD7}" dt="2023-04-18T22:15:48.178" v="1092" actId="1076"/>
          <ac:spMkLst>
            <pc:docMk/>
            <pc:sldMk cId="3368148799" sldId="268"/>
            <ac:spMk id="15" creationId="{928763AE-5F53-6A62-CC71-C010AE82127E}"/>
          </ac:spMkLst>
        </pc:spChg>
        <pc:spChg chg="del">
          <ac:chgData name="Silvia Fiecchi" userId="e03677229424f528" providerId="LiveId" clId="{DEEE4860-BD04-4125-93D8-BAEA59BDBDD7}" dt="2023-04-18T22:09:12.053" v="971" actId="478"/>
          <ac:spMkLst>
            <pc:docMk/>
            <pc:sldMk cId="3368148799" sldId="268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2:09:13.700" v="972" actId="478"/>
          <ac:spMkLst>
            <pc:docMk/>
            <pc:sldMk cId="3368148799" sldId="268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2:08:54.434" v="970" actId="478"/>
          <ac:spMkLst>
            <pc:docMk/>
            <pc:sldMk cId="3368148799" sldId="268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2:10:01.847" v="996" actId="478"/>
          <ac:spMkLst>
            <pc:docMk/>
            <pc:sldMk cId="3368148799" sldId="268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15:33.646" v="1090" actId="1076"/>
          <ac:spMkLst>
            <pc:docMk/>
            <pc:sldMk cId="3368148799" sldId="268"/>
            <ac:spMk id="72" creationId="{C35B82CC-354C-6298-5775-97F026C57E07}"/>
          </ac:spMkLst>
        </pc:spChg>
        <pc:spChg chg="add del mod">
          <ac:chgData name="Silvia Fiecchi" userId="e03677229424f528" providerId="LiveId" clId="{DEEE4860-BD04-4125-93D8-BAEA59BDBDD7}" dt="2023-04-18T22:14:39.958" v="1082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Silvia Fiecchi" userId="e03677229424f528" providerId="LiveId" clId="{DEEE4860-BD04-4125-93D8-BAEA59BDBDD7}" dt="2023-04-18T22:15:37.918" v="1091" actId="1076"/>
          <ac:picMkLst>
            <pc:docMk/>
            <pc:sldMk cId="3368148799" sldId="268"/>
            <ac:picMk id="6" creationId="{5D87361C-A100-7C16-D127-F6262057B72B}"/>
          </ac:picMkLst>
        </pc:picChg>
        <pc:picChg chg="mod">
          <ac:chgData name="Silvia Fiecchi" userId="e03677229424f528" providerId="LiveId" clId="{DEEE4860-BD04-4125-93D8-BAEA59BDBDD7}" dt="2023-04-18T22:15:11.526" v="1086" actId="1076"/>
          <ac:picMkLst>
            <pc:docMk/>
            <pc:sldMk cId="3368148799" sldId="268"/>
            <ac:picMk id="7" creationId="{6CF9448C-0E78-5161-A340-9E30B243E6DE}"/>
          </ac:picMkLst>
        </pc:picChg>
        <pc:picChg chg="add del mod modCrop">
          <ac:chgData name="Silvia Fiecchi" userId="e03677229424f528" providerId="LiveId" clId="{DEEE4860-BD04-4125-93D8-BAEA59BDBDD7}" dt="2023-04-18T22:14:36.841" v="1081" actId="1076"/>
          <ac:picMkLst>
            <pc:docMk/>
            <pc:sldMk cId="3368148799" sldId="268"/>
            <ac:picMk id="14" creationId="{DDDB3919-9A3E-17B1-21D3-D15EB78EFF95}"/>
          </ac:picMkLst>
        </pc:picChg>
        <pc:picChg chg="del mod">
          <ac:chgData name="Silvia Fiecchi" userId="e03677229424f528" providerId="LiveId" clId="{DEEE4860-BD04-4125-93D8-BAEA59BDBDD7}" dt="2023-04-18T22:13:09.810" v="1035" actId="478"/>
          <ac:picMkLst>
            <pc:docMk/>
            <pc:sldMk cId="3368148799" sldId="268"/>
            <ac:picMk id="16" creationId="{E062C997-6211-1498-AA3F-3EB522E6374B}"/>
          </ac:picMkLst>
        </pc:picChg>
      </pc:sldChg>
      <pc:sldChg chg="addSp delSp modSp new mod">
        <pc:chgData name="Silvia Fiecchi" userId="e03677229424f528" providerId="LiveId" clId="{DEEE4860-BD04-4125-93D8-BAEA59BDBDD7}" dt="2023-04-18T23:07:50.781" v="2474" actId="1076"/>
        <pc:sldMkLst>
          <pc:docMk/>
          <pc:sldMk cId="2075369970" sldId="269"/>
        </pc:sldMkLst>
        <pc:spChg chg="del">
          <ac:chgData name="Silvia Fiecchi" userId="e03677229424f528" providerId="LiveId" clId="{DEEE4860-BD04-4125-93D8-BAEA59BDBDD7}" dt="2023-04-18T22:57:26.042" v="2168"/>
          <ac:spMkLst>
            <pc:docMk/>
            <pc:sldMk cId="2075369970" sldId="269"/>
            <ac:spMk id="2" creationId="{033B673A-F009-E38D-5083-A451504DA6B8}"/>
          </ac:spMkLst>
        </pc:spChg>
        <pc:spChg chg="mod">
          <ac:chgData name="Silvia Fiecchi" userId="e03677229424f528" providerId="LiveId" clId="{DEEE4860-BD04-4125-93D8-BAEA59BDBDD7}" dt="2023-04-18T23:07:50.781" v="2474" actId="1076"/>
          <ac:spMkLst>
            <pc:docMk/>
            <pc:sldMk cId="2075369970" sldId="269"/>
            <ac:spMk id="3" creationId="{CB7239C8-21FD-8891-4A52-AAF8CA1876B9}"/>
          </ac:spMkLst>
        </pc:spChg>
        <pc:spChg chg="add mod">
          <ac:chgData name="Silvia Fiecchi" userId="e03677229424f528" providerId="LiveId" clId="{DEEE4860-BD04-4125-93D8-BAEA59BDBDD7}" dt="2023-04-18T23:01:52.793" v="2308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Silvia Fiecchi" userId="e03677229424f528" providerId="LiveId" clId="{DEEE4860-BD04-4125-93D8-BAEA59BDBDD7}" dt="2023-04-18T23:07:22.251" v="2470" actId="1076"/>
          <ac:spMkLst>
            <pc:docMk/>
            <pc:sldMk cId="2075369970" sldId="269"/>
            <ac:spMk id="7" creationId="{580E4318-819C-6018-8944-58F25E5A9559}"/>
          </ac:spMkLst>
        </pc:spChg>
        <pc:picChg chg="add mod">
          <ac:chgData name="Silvia Fiecchi" userId="e03677229424f528" providerId="LiveId" clId="{DEEE4860-BD04-4125-93D8-BAEA59BDBDD7}" dt="2023-04-18T23:02:01.827" v="2310" actId="1076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Silvia Fiecchi" userId="e03677229424f528" providerId="LiveId" clId="{DEEE4860-BD04-4125-93D8-BAEA59BDBDD7}" dt="2023-04-18T23:07:07.998" v="2466" actId="1076"/>
          <ac:picMkLst>
            <pc:docMk/>
            <pc:sldMk cId="2075369970" sldId="269"/>
            <ac:picMk id="9" creationId="{2FD5891C-5441-A25D-8C80-E60C489FF502}"/>
          </ac:picMkLst>
        </pc:picChg>
        <pc:picChg chg="add mod modCrop">
          <ac:chgData name="Silvia Fiecchi" userId="e03677229424f528" providerId="LiveId" clId="{DEEE4860-BD04-4125-93D8-BAEA59BDBDD7}" dt="2023-04-18T23:07:10.618" v="2467" actId="1076"/>
          <ac:picMkLst>
            <pc:docMk/>
            <pc:sldMk cId="2075369970" sldId="269"/>
            <ac:picMk id="11" creationId="{CE0F67FB-5D77-3F2C-6E65-E0B16D268A32}"/>
          </ac:picMkLst>
        </pc:picChg>
      </pc:sldChg>
    </pc:docChg>
  </pc:docChgLst>
  <pc:docChgLst>
    <pc:chgData name="Irene Ferrari" userId="e569343e5e44b43c" providerId="LiveId" clId="{5B1A72B4-CE9F-4D8C-B4BC-16896AA3D297}"/>
    <pc:docChg chg="undo custSel addSld delSld modSld sldOrd">
      <pc:chgData name="Irene Ferrari" userId="e569343e5e44b43c" providerId="LiveId" clId="{5B1A72B4-CE9F-4D8C-B4BC-16896AA3D297}" dt="2023-04-19T11:33:27.005" v="4026"/>
      <pc:docMkLst>
        <pc:docMk/>
      </pc:docMkLst>
      <pc:sldChg chg="addSp delSp modSp add del mod setBg">
        <pc:chgData name="Irene Ferrari" userId="e569343e5e44b43c" providerId="LiveId" clId="{5B1A72B4-CE9F-4D8C-B4BC-16896AA3D297}" dt="2023-04-19T09:15:53.593" v="98" actId="2696"/>
        <pc:sldMkLst>
          <pc:docMk/>
          <pc:sldMk cId="4224793208" sldId="256"/>
        </pc:sldMkLst>
        <pc:spChg chg="del mod ord">
          <ac:chgData name="Irene Ferrari" userId="e569343e5e44b43c" providerId="LiveId" clId="{5B1A72B4-CE9F-4D8C-B4BC-16896AA3D297}" dt="2023-04-19T09:03:02.081" v="13" actId="21"/>
          <ac:spMkLst>
            <pc:docMk/>
            <pc:sldMk cId="4224793208" sldId="256"/>
            <ac:spMk id="2" creationId="{34B3EC7F-6C5B-2474-B7DD-D203B19DD750}"/>
          </ac:spMkLst>
        </pc:spChg>
        <pc:spChg chg="del">
          <ac:chgData name="Irene Ferrari" userId="e569343e5e44b43c" providerId="LiveId" clId="{5B1A72B4-CE9F-4D8C-B4BC-16896AA3D297}" dt="2023-04-19T09:00:24.559" v="0" actId="21"/>
          <ac:spMkLst>
            <pc:docMk/>
            <pc:sldMk cId="4224793208" sldId="256"/>
            <ac:spMk id="3" creationId="{DFB19BB2-0F43-2DF3-FAB1-29AFC498DA45}"/>
          </ac:spMkLst>
        </pc:spChg>
        <pc:spChg chg="add mod">
          <ac:chgData name="Irene Ferrari" userId="e569343e5e44b43c" providerId="LiveId" clId="{5B1A72B4-CE9F-4D8C-B4BC-16896AA3D297}" dt="2023-04-19T09:06:08.459" v="36" actId="207"/>
          <ac:spMkLst>
            <pc:docMk/>
            <pc:sldMk cId="4224793208" sldId="256"/>
            <ac:spMk id="5" creationId="{A03E9C80-1656-E38C-EC25-F920B26D0207}"/>
          </ac:spMkLst>
        </pc:spChg>
        <pc:spChg chg="add">
          <ac:chgData name="Irene Ferrari" userId="e569343e5e44b43c" providerId="LiveId" clId="{5B1A72B4-CE9F-4D8C-B4BC-16896AA3D297}" dt="2023-04-19T09:02:26.559" v="10" actId="26606"/>
          <ac:spMkLst>
            <pc:docMk/>
            <pc:sldMk cId="4224793208" sldId="256"/>
            <ac:spMk id="6" creationId="{608EAA06-5488-416B-B2B2-E55213011012}"/>
          </ac:spMkLst>
        </pc:spChg>
        <pc:spChg chg="add del mod">
          <ac:chgData name="Irene Ferrari" userId="e569343e5e44b43c" providerId="LiveId" clId="{5B1A72B4-CE9F-4D8C-B4BC-16896AA3D297}" dt="2023-04-19T09:03:18.568" v="21" actId="21"/>
          <ac:spMkLst>
            <pc:docMk/>
            <pc:sldMk cId="4224793208" sldId="256"/>
            <ac:spMk id="8" creationId="{94E374D2-65A2-1496-8B0E-B152CB3000C2}"/>
          </ac:spMkLst>
        </pc:spChg>
        <pc:spChg chg="add del">
          <ac:chgData name="Irene Ferrari" userId="e569343e5e44b43c" providerId="LiveId" clId="{5B1A72B4-CE9F-4D8C-B4BC-16896AA3D297}" dt="2023-04-19T09:02:17.694" v="7" actId="26606"/>
          <ac:spMkLst>
            <pc:docMk/>
            <pc:sldMk cId="4224793208" sldId="256"/>
            <ac:spMk id="9" creationId="{608EAA06-5488-416B-B2B2-E55213011012}"/>
          </ac:spMkLst>
        </pc:spChg>
        <pc:spChg chg="add del">
          <ac:chgData name="Irene Ferrari" userId="e569343e5e44b43c" providerId="LiveId" clId="{5B1A72B4-CE9F-4D8C-B4BC-16896AA3D297}" dt="2023-04-19T09:04:42.591" v="25" actId="11529"/>
          <ac:spMkLst>
            <pc:docMk/>
            <pc:sldMk cId="4224793208" sldId="256"/>
            <ac:spMk id="10" creationId="{49D5232C-ED90-6684-66F7-56D00E87F718}"/>
          </ac:spMkLst>
        </pc:spChg>
        <pc:spChg chg="add del mod">
          <ac:chgData name="Irene Ferrari" userId="e569343e5e44b43c" providerId="LiveId" clId="{5B1A72B4-CE9F-4D8C-B4BC-16896AA3D297}" dt="2023-04-19T09:06:08.092" v="35" actId="11529"/>
          <ac:spMkLst>
            <pc:docMk/>
            <pc:sldMk cId="4224793208" sldId="256"/>
            <ac:spMk id="11" creationId="{D636B15B-0AB9-EED9-5E49-C4FABAFABBF2}"/>
          </ac:spMkLst>
        </pc:spChg>
        <pc:spChg chg="add del">
          <ac:chgData name="Irene Ferrari" userId="e569343e5e44b43c" providerId="LiveId" clId="{5B1A72B4-CE9F-4D8C-B4BC-16896AA3D297}" dt="2023-04-19T09:08:48.075" v="55" actId="21"/>
          <ac:spMkLst>
            <pc:docMk/>
            <pc:sldMk cId="4224793208" sldId="256"/>
            <ac:spMk id="12" creationId="{B9FDA1B4-ABAC-D8D3-0BF8-F462632F65CD}"/>
          </ac:spMkLst>
        </pc:spChg>
        <pc:spChg chg="add del mod">
          <ac:chgData name="Irene Ferrari" userId="e569343e5e44b43c" providerId="LiveId" clId="{5B1A72B4-CE9F-4D8C-B4BC-16896AA3D297}" dt="2023-04-19T09:10:32.798" v="65" actId="21"/>
          <ac:spMkLst>
            <pc:docMk/>
            <pc:sldMk cId="4224793208" sldId="256"/>
            <ac:spMk id="13" creationId="{696A67BE-28FC-65B5-EEE8-08D1151F8A41}"/>
          </ac:spMkLst>
        </pc:spChg>
        <pc:picChg chg="add del mod">
          <ac:chgData name="Irene Ferrari" userId="e569343e5e44b43c" providerId="LiveId" clId="{5B1A72B4-CE9F-4D8C-B4BC-16896AA3D297}" dt="2023-04-19T09:03:14.581" v="19" actId="1076"/>
          <ac:picMkLst>
            <pc:docMk/>
            <pc:sldMk cId="4224793208" sldId="256"/>
            <ac:picMk id="4" creationId="{6E92BB91-51E9-37BF-F646-B313F66301E7}"/>
          </ac:picMkLst>
        </pc:picChg>
      </pc:sldChg>
      <pc:sldChg chg="addSp delSp modSp mod">
        <pc:chgData name="Irene Ferrari" userId="e569343e5e44b43c" providerId="LiveId" clId="{5B1A72B4-CE9F-4D8C-B4BC-16896AA3D297}" dt="2023-04-19T09:53:52.604" v="1393" actId="1076"/>
        <pc:sldMkLst>
          <pc:docMk/>
          <pc:sldMk cId="3319355184" sldId="257"/>
        </pc:sldMkLst>
        <pc:spChg chg="mod">
          <ac:chgData name="Irene Ferrari" userId="e569343e5e44b43c" providerId="LiveId" clId="{5B1A72B4-CE9F-4D8C-B4BC-16896AA3D297}" dt="2023-04-19T09:53:41.727" v="1391" actId="1076"/>
          <ac:spMkLst>
            <pc:docMk/>
            <pc:sldMk cId="3319355184" sldId="257"/>
            <ac:spMk id="2" creationId="{69EC7777-A58F-4C17-39F3-DC30B1A63C22}"/>
          </ac:spMkLst>
        </pc:spChg>
        <pc:spChg chg="del mod">
          <ac:chgData name="Irene Ferrari" userId="e569343e5e44b43c" providerId="LiveId" clId="{5B1A72B4-CE9F-4D8C-B4BC-16896AA3D297}" dt="2023-04-19T09:39:30.805" v="1019" actId="21"/>
          <ac:spMkLst>
            <pc:docMk/>
            <pc:sldMk cId="3319355184" sldId="257"/>
            <ac:spMk id="3" creationId="{26491C98-F387-BBC7-C2FC-8CC3A03BF6B7}"/>
          </ac:spMkLst>
        </pc:spChg>
        <pc:spChg chg="add mod">
          <ac:chgData name="Irene Ferrari" userId="e569343e5e44b43c" providerId="LiveId" clId="{5B1A72B4-CE9F-4D8C-B4BC-16896AA3D297}" dt="2023-04-19T09:28:33.094" v="440" actId="207"/>
          <ac:spMkLst>
            <pc:docMk/>
            <pc:sldMk cId="3319355184" sldId="257"/>
            <ac:spMk id="5" creationId="{4829375D-C925-C9EB-3669-517A72393A26}"/>
          </ac:spMkLst>
        </pc:spChg>
        <pc:spChg chg="add mod">
          <ac:chgData name="Irene Ferrari" userId="e569343e5e44b43c" providerId="LiveId" clId="{5B1A72B4-CE9F-4D8C-B4BC-16896AA3D297}" dt="2023-04-19T09:53:52.604" v="1393" actId="1076"/>
          <ac:spMkLst>
            <pc:docMk/>
            <pc:sldMk cId="3319355184" sldId="257"/>
            <ac:spMk id="6" creationId="{F55FF99A-DB9F-A9EE-F400-0735371DE106}"/>
          </ac:spMkLst>
        </pc:spChg>
        <pc:spChg chg="add mod">
          <ac:chgData name="Irene Ferrari" userId="e569343e5e44b43c" providerId="LiveId" clId="{5B1A72B4-CE9F-4D8C-B4BC-16896AA3D297}" dt="2023-04-19T09:53:35.126" v="1390" actId="1076"/>
          <ac:spMkLst>
            <pc:docMk/>
            <pc:sldMk cId="3319355184" sldId="257"/>
            <ac:spMk id="7" creationId="{ED0A7AF2-EB66-B83E-A425-0C2BEF696025}"/>
          </ac:spMkLst>
        </pc:spChg>
        <pc:spChg chg="add del mod">
          <ac:chgData name="Irene Ferrari" userId="e569343e5e44b43c" providerId="LiveId" clId="{5B1A72B4-CE9F-4D8C-B4BC-16896AA3D297}" dt="2023-04-19T09:37:54.346" v="859"/>
          <ac:spMkLst>
            <pc:docMk/>
            <pc:sldMk cId="3319355184" sldId="257"/>
            <ac:spMk id="8" creationId="{F9A73915-6EFB-D30E-6A89-51A5A1B52E57}"/>
          </ac:spMkLst>
        </pc:spChg>
        <pc:spChg chg="add del mod">
          <ac:chgData name="Irene Ferrari" userId="e569343e5e44b43c" providerId="LiveId" clId="{5B1A72B4-CE9F-4D8C-B4BC-16896AA3D297}" dt="2023-04-19T09:39:34.567" v="1020" actId="21"/>
          <ac:spMkLst>
            <pc:docMk/>
            <pc:sldMk cId="3319355184" sldId="257"/>
            <ac:spMk id="10" creationId="{C96EAB58-758A-B67F-010B-3478340DF0B0}"/>
          </ac:spMkLst>
        </pc:spChg>
        <pc:spChg chg="add mod">
          <ac:chgData name="Irene Ferrari" userId="e569343e5e44b43c" providerId="LiveId" clId="{5B1A72B4-CE9F-4D8C-B4BC-16896AA3D297}" dt="2023-04-19T09:53:24.027" v="1388" actId="1076"/>
          <ac:spMkLst>
            <pc:docMk/>
            <pc:sldMk cId="3319355184" sldId="257"/>
            <ac:spMk id="13" creationId="{FE787BFD-2C74-D500-06E1-F91842162808}"/>
          </ac:spMkLst>
        </pc:spChg>
        <pc:spChg chg="add mod">
          <ac:chgData name="Irene Ferrari" userId="e569343e5e44b43c" providerId="LiveId" clId="{5B1A72B4-CE9F-4D8C-B4BC-16896AA3D297}" dt="2023-04-19T09:53:28.941" v="1389" actId="1076"/>
          <ac:spMkLst>
            <pc:docMk/>
            <pc:sldMk cId="3319355184" sldId="257"/>
            <ac:spMk id="14" creationId="{FEF841AE-37CE-E648-F7F0-2B75E6001591}"/>
          </ac:spMkLst>
        </pc:spChg>
        <pc:picChg chg="add mod">
          <ac:chgData name="Irene Ferrari" userId="e569343e5e44b43c" providerId="LiveId" clId="{5B1A72B4-CE9F-4D8C-B4BC-16896AA3D297}" dt="2023-04-19T09:53:21.825" v="1387" actId="1076"/>
          <ac:picMkLst>
            <pc:docMk/>
            <pc:sldMk cId="3319355184" sldId="257"/>
            <ac:picMk id="12" creationId="{55BC40CC-5475-F7ED-43F6-B7D6F72F9530}"/>
          </ac:picMkLst>
        </pc:picChg>
      </pc:sldChg>
      <pc:sldChg chg="add del">
        <pc:chgData name="Irene Ferrari" userId="e569343e5e44b43c" providerId="LiveId" clId="{5B1A72B4-CE9F-4D8C-B4BC-16896AA3D297}" dt="2023-04-19T09:54:11.556" v="1396"/>
        <pc:sldMkLst>
          <pc:docMk/>
          <pc:sldMk cId="3576100565" sldId="258"/>
        </pc:sldMkLst>
      </pc:sldChg>
      <pc:sldChg chg="del">
        <pc:chgData name="Irene Ferrari" userId="e569343e5e44b43c" providerId="LiveId" clId="{5B1A72B4-CE9F-4D8C-B4BC-16896AA3D297}" dt="2023-04-19T09:54:06.979" v="1394" actId="2696"/>
        <pc:sldMkLst>
          <pc:docMk/>
          <pc:sldMk cId="3795181372" sldId="258"/>
        </pc:sldMkLst>
      </pc:sldChg>
      <pc:sldChg chg="addSp delSp modSp mod">
        <pc:chgData name="Irene Ferrari" userId="e569343e5e44b43c" providerId="LiveId" clId="{5B1A72B4-CE9F-4D8C-B4BC-16896AA3D297}" dt="2023-04-19T11:05:54.858" v="3085" actId="20577"/>
        <pc:sldMkLst>
          <pc:docMk/>
          <pc:sldMk cId="83021580" sldId="259"/>
        </pc:sldMkLst>
        <pc:spChg chg="del">
          <ac:chgData name="Irene Ferrari" userId="e569343e5e44b43c" providerId="LiveId" clId="{5B1A72B4-CE9F-4D8C-B4BC-16896AA3D297}" dt="2023-04-19T09:54:41.139" v="1411" actId="21"/>
          <ac:spMkLst>
            <pc:docMk/>
            <pc:sldMk cId="83021580" sldId="259"/>
            <ac:spMk id="2" creationId="{BBFAD9E0-60E3-2EEF-43A0-5B8B5B8FF1E3}"/>
          </ac:spMkLst>
        </pc:spChg>
        <pc:spChg chg="del mod">
          <ac:chgData name="Irene Ferrari" userId="e569343e5e44b43c" providerId="LiveId" clId="{5B1A72B4-CE9F-4D8C-B4BC-16896AA3D297}" dt="2023-04-19T10:10:15.742" v="1869" actId="21"/>
          <ac:spMkLst>
            <pc:docMk/>
            <pc:sldMk cId="83021580" sldId="259"/>
            <ac:spMk id="3" creationId="{7CD87854-7B48-8847-2C93-409C85643DB3}"/>
          </ac:spMkLst>
        </pc:spChg>
        <pc:spChg chg="add mod">
          <ac:chgData name="Irene Ferrari" userId="e569343e5e44b43c" providerId="LiveId" clId="{5B1A72B4-CE9F-4D8C-B4BC-16896AA3D297}" dt="2023-04-19T09:54:17.984" v="1397"/>
          <ac:spMkLst>
            <pc:docMk/>
            <pc:sldMk cId="83021580" sldId="259"/>
            <ac:spMk id="4" creationId="{C97AE563-2E0F-1D31-29CB-D9359FEFB120}"/>
          </ac:spMkLst>
        </pc:spChg>
        <pc:spChg chg="add mod">
          <ac:chgData name="Irene Ferrari" userId="e569343e5e44b43c" providerId="LiveId" clId="{5B1A72B4-CE9F-4D8C-B4BC-16896AA3D297}" dt="2023-04-19T09:54:35.358" v="1410" actId="20577"/>
          <ac:spMkLst>
            <pc:docMk/>
            <pc:sldMk cId="83021580" sldId="259"/>
            <ac:spMk id="5" creationId="{B41C3D48-D0ED-2F68-3C4F-EC75DC7C5A4D}"/>
          </ac:spMkLst>
        </pc:spChg>
        <pc:spChg chg="add del mod">
          <ac:chgData name="Irene Ferrari" userId="e569343e5e44b43c" providerId="LiveId" clId="{5B1A72B4-CE9F-4D8C-B4BC-16896AA3D297}" dt="2023-04-19T09:54:44.131" v="1412" actId="21"/>
          <ac:spMkLst>
            <pc:docMk/>
            <pc:sldMk cId="83021580" sldId="259"/>
            <ac:spMk id="7" creationId="{707DB1CF-8E11-1FA6-6627-49886E1E45E4}"/>
          </ac:spMkLst>
        </pc:spChg>
        <pc:spChg chg="add mod">
          <ac:chgData name="Irene Ferrari" userId="e569343e5e44b43c" providerId="LiveId" clId="{5B1A72B4-CE9F-4D8C-B4BC-16896AA3D297}" dt="2023-04-19T09:55:25.620" v="1414" actId="1076"/>
          <ac:spMkLst>
            <pc:docMk/>
            <pc:sldMk cId="83021580" sldId="259"/>
            <ac:spMk id="8" creationId="{83D114CB-8E54-2B6E-B74A-0E11439884E5}"/>
          </ac:spMkLst>
        </pc:spChg>
        <pc:spChg chg="add mod">
          <ac:chgData name="Irene Ferrari" userId="e569343e5e44b43c" providerId="LiveId" clId="{5B1A72B4-CE9F-4D8C-B4BC-16896AA3D297}" dt="2023-04-19T11:05:54.858" v="3085" actId="20577"/>
          <ac:spMkLst>
            <pc:docMk/>
            <pc:sldMk cId="83021580" sldId="259"/>
            <ac:spMk id="9" creationId="{604196F7-EA72-0C6B-250A-31915FD7BC9F}"/>
          </ac:spMkLst>
        </pc:spChg>
        <pc:spChg chg="add del mod">
          <ac:chgData name="Irene Ferrari" userId="e569343e5e44b43c" providerId="LiveId" clId="{5B1A72B4-CE9F-4D8C-B4BC-16896AA3D297}" dt="2023-04-19T10:10:20.666" v="1870" actId="21"/>
          <ac:spMkLst>
            <pc:docMk/>
            <pc:sldMk cId="83021580" sldId="259"/>
            <ac:spMk id="11" creationId="{2B67E973-DC25-E1FB-6891-4373C257BE4A}"/>
          </ac:spMkLst>
        </pc:spChg>
      </pc:sldChg>
      <pc:sldChg chg="addSp delSp modSp mod">
        <pc:chgData name="Irene Ferrari" userId="e569343e5e44b43c" providerId="LiveId" clId="{5B1A72B4-CE9F-4D8C-B4BC-16896AA3D297}" dt="2023-04-19T10:30:28.905" v="2423" actId="1076"/>
        <pc:sldMkLst>
          <pc:docMk/>
          <pc:sldMk cId="3383923961" sldId="260"/>
        </pc:sldMkLst>
        <pc:spChg chg="del">
          <ac:chgData name="Irene Ferrari" userId="e569343e5e44b43c" providerId="LiveId" clId="{5B1A72B4-CE9F-4D8C-B4BC-16896AA3D297}" dt="2023-04-19T10:19:36.866" v="1884" actId="21"/>
          <ac:spMkLst>
            <pc:docMk/>
            <pc:sldMk cId="3383923961" sldId="260"/>
            <ac:spMk id="2" creationId="{506E3DA2-BE2B-F217-045D-07D49E226538}"/>
          </ac:spMkLst>
        </pc:spChg>
        <pc:spChg chg="del mod">
          <ac:chgData name="Irene Ferrari" userId="e569343e5e44b43c" providerId="LiveId" clId="{5B1A72B4-CE9F-4D8C-B4BC-16896AA3D297}" dt="2023-04-19T10:26:50.425" v="2230" actId="21"/>
          <ac:spMkLst>
            <pc:docMk/>
            <pc:sldMk cId="3383923961" sldId="260"/>
            <ac:spMk id="3" creationId="{3C5DDFAE-9327-7229-0D7C-7FA82E9D396B}"/>
          </ac:spMkLst>
        </pc:spChg>
        <pc:spChg chg="add del mod">
          <ac:chgData name="Irene Ferrari" userId="e569343e5e44b43c" providerId="LiveId" clId="{5B1A72B4-CE9F-4D8C-B4BC-16896AA3D297}" dt="2023-04-19T10:19:39.220" v="1885" actId="21"/>
          <ac:spMkLst>
            <pc:docMk/>
            <pc:sldMk cId="3383923961" sldId="260"/>
            <ac:spMk id="5" creationId="{58349846-D000-99E2-C7F5-9B9B355040C3}"/>
          </ac:spMkLst>
        </pc:spChg>
        <pc:spChg chg="add del mod">
          <ac:chgData name="Irene Ferrari" userId="e569343e5e44b43c" providerId="LiveId" clId="{5B1A72B4-CE9F-4D8C-B4BC-16896AA3D297}" dt="2023-04-19T10:19:42.502" v="1887" actId="21"/>
          <ac:spMkLst>
            <pc:docMk/>
            <pc:sldMk cId="3383923961" sldId="260"/>
            <ac:spMk id="6" creationId="{E489EB69-839C-2F00-413F-E6283F315F8B}"/>
          </ac:spMkLst>
        </pc:spChg>
        <pc:spChg chg="add mod">
          <ac:chgData name="Irene Ferrari" userId="e569343e5e44b43c" providerId="LiveId" clId="{5B1A72B4-CE9F-4D8C-B4BC-16896AA3D297}" dt="2023-04-19T10:29:06.960" v="2409" actId="1076"/>
          <ac:spMkLst>
            <pc:docMk/>
            <pc:sldMk cId="3383923961" sldId="260"/>
            <ac:spMk id="7" creationId="{7C2BC569-49E6-3C23-0B87-A3B4AFA6B9AD}"/>
          </ac:spMkLst>
        </pc:spChg>
        <pc:spChg chg="add mod">
          <ac:chgData name="Irene Ferrari" userId="e569343e5e44b43c" providerId="LiveId" clId="{5B1A72B4-CE9F-4D8C-B4BC-16896AA3D297}" dt="2023-04-19T10:29:03.090" v="2408" actId="1076"/>
          <ac:spMkLst>
            <pc:docMk/>
            <pc:sldMk cId="3383923961" sldId="260"/>
            <ac:spMk id="8" creationId="{E9BF402C-70D3-BD2F-5D3D-B2EA77AC0997}"/>
          </ac:spMkLst>
        </pc:spChg>
        <pc:spChg chg="add mod">
          <ac:chgData name="Irene Ferrari" userId="e569343e5e44b43c" providerId="LiveId" clId="{5B1A72B4-CE9F-4D8C-B4BC-16896AA3D297}" dt="2023-04-19T10:30:13.708" v="2420" actId="113"/>
          <ac:spMkLst>
            <pc:docMk/>
            <pc:sldMk cId="3383923961" sldId="260"/>
            <ac:spMk id="9" creationId="{6660508F-43BE-F5E5-FE1B-836E805029CB}"/>
          </ac:spMkLst>
        </pc:spChg>
        <pc:spChg chg="add del mod">
          <ac:chgData name="Irene Ferrari" userId="e569343e5e44b43c" providerId="LiveId" clId="{5B1A72B4-CE9F-4D8C-B4BC-16896AA3D297}" dt="2023-04-19T10:26:54.149" v="2231" actId="21"/>
          <ac:spMkLst>
            <pc:docMk/>
            <pc:sldMk cId="3383923961" sldId="260"/>
            <ac:spMk id="11" creationId="{5B06788E-C991-169D-22BF-C99ACC6CFBF9}"/>
          </ac:spMkLst>
        </pc:spChg>
        <pc:spChg chg="add mod">
          <ac:chgData name="Irene Ferrari" userId="e569343e5e44b43c" providerId="LiveId" clId="{5B1A72B4-CE9F-4D8C-B4BC-16896AA3D297}" dt="2023-04-19T10:29:36.130" v="2412"/>
          <ac:spMkLst>
            <pc:docMk/>
            <pc:sldMk cId="3383923961" sldId="260"/>
            <ac:spMk id="16" creationId="{37A1AAB1-11A8-6AC4-1520-4DDD67D9334F}"/>
          </ac:spMkLst>
        </pc:spChg>
        <pc:picChg chg="add mod">
          <ac:chgData name="Irene Ferrari" userId="e569343e5e44b43c" providerId="LiveId" clId="{5B1A72B4-CE9F-4D8C-B4BC-16896AA3D297}" dt="2023-04-19T10:30:21.597" v="2421" actId="1076"/>
          <ac:picMkLst>
            <pc:docMk/>
            <pc:sldMk cId="3383923961" sldId="260"/>
            <ac:picMk id="13" creationId="{FB275BDE-176F-870D-530C-08103CA3D415}"/>
          </ac:picMkLst>
        </pc:picChg>
        <pc:picChg chg="add mod">
          <ac:chgData name="Irene Ferrari" userId="e569343e5e44b43c" providerId="LiveId" clId="{5B1A72B4-CE9F-4D8C-B4BC-16896AA3D297}" dt="2023-04-19T10:30:28.905" v="2423" actId="1076"/>
          <ac:picMkLst>
            <pc:docMk/>
            <pc:sldMk cId="3383923961" sldId="260"/>
            <ac:picMk id="15" creationId="{F864EA33-F77F-AA9D-59AC-80540803BB97}"/>
          </ac:picMkLst>
        </pc:picChg>
      </pc:sldChg>
      <pc:sldChg chg="addSp delSp modSp mod">
        <pc:chgData name="Irene Ferrari" userId="e569343e5e44b43c" providerId="LiveId" clId="{5B1A72B4-CE9F-4D8C-B4BC-16896AA3D297}" dt="2023-04-19T10:44:55.850" v="2892" actId="1076"/>
        <pc:sldMkLst>
          <pc:docMk/>
          <pc:sldMk cId="491572139" sldId="261"/>
        </pc:sldMkLst>
        <pc:spChg chg="del">
          <ac:chgData name="Irene Ferrari" userId="e569343e5e44b43c" providerId="LiveId" clId="{5B1A72B4-CE9F-4D8C-B4BC-16896AA3D297}" dt="2023-04-19T10:31:29.966" v="2426" actId="21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Irene Ferrari" userId="e569343e5e44b43c" providerId="LiveId" clId="{5B1A72B4-CE9F-4D8C-B4BC-16896AA3D297}" dt="2023-04-19T10:44:55.850" v="2892" actId="1076"/>
          <ac:spMkLst>
            <pc:docMk/>
            <pc:sldMk cId="491572139" sldId="261"/>
            <ac:spMk id="3" creationId="{7FE6804A-F011-2568-3A52-C31676AFDF58}"/>
          </ac:spMkLst>
        </pc:spChg>
        <pc:spChg chg="add mod">
          <ac:chgData name="Irene Ferrari" userId="e569343e5e44b43c" providerId="LiveId" clId="{5B1A72B4-CE9F-4D8C-B4BC-16896AA3D297}" dt="2023-04-19T10:36:49.368" v="2459" actId="1076"/>
          <ac:spMkLst>
            <pc:docMk/>
            <pc:sldMk cId="491572139" sldId="261"/>
            <ac:spMk id="4" creationId="{D7C1520D-8764-5D05-D009-832AB4D40E58}"/>
          </ac:spMkLst>
        </pc:spChg>
        <pc:spChg chg="add del mod">
          <ac:chgData name="Irene Ferrari" userId="e569343e5e44b43c" providerId="LiveId" clId="{5B1A72B4-CE9F-4D8C-B4BC-16896AA3D297}" dt="2023-04-19T10:31:31.988" v="2427" actId="21"/>
          <ac:spMkLst>
            <pc:docMk/>
            <pc:sldMk cId="491572139" sldId="261"/>
            <ac:spMk id="6" creationId="{CC65C3F6-CC42-F5B3-1BB6-FF5253DCD919}"/>
          </ac:spMkLst>
        </pc:spChg>
        <pc:spChg chg="add mod">
          <ac:chgData name="Irene Ferrari" userId="e569343e5e44b43c" providerId="LiveId" clId="{5B1A72B4-CE9F-4D8C-B4BC-16896AA3D297}" dt="2023-04-19T10:43:41.768" v="2884" actId="20577"/>
          <ac:spMkLst>
            <pc:docMk/>
            <pc:sldMk cId="491572139" sldId="261"/>
            <ac:spMk id="7" creationId="{1562FC88-3446-3D2E-AEEA-6D905C11D9E9}"/>
          </ac:spMkLst>
        </pc:spChg>
        <pc:spChg chg="add mod">
          <ac:chgData name="Irene Ferrari" userId="e569343e5e44b43c" providerId="LiveId" clId="{5B1A72B4-CE9F-4D8C-B4BC-16896AA3D297}" dt="2023-04-19T10:38:28.813" v="2523" actId="20577"/>
          <ac:spMkLst>
            <pc:docMk/>
            <pc:sldMk cId="491572139" sldId="261"/>
            <ac:spMk id="8" creationId="{30F7E54C-FCF3-A941-389B-818993B8AFF0}"/>
          </ac:spMkLst>
        </pc:spChg>
        <pc:spChg chg="add mod">
          <ac:chgData name="Irene Ferrari" userId="e569343e5e44b43c" providerId="LiveId" clId="{5B1A72B4-CE9F-4D8C-B4BC-16896AA3D297}" dt="2023-04-19T10:44:33.812" v="2890"/>
          <ac:spMkLst>
            <pc:docMk/>
            <pc:sldMk cId="491572139" sldId="261"/>
            <ac:spMk id="11" creationId="{26A11AD3-8285-79D6-EC02-D4352FFB7EDE}"/>
          </ac:spMkLst>
        </pc:spChg>
        <pc:picChg chg="add mod">
          <ac:chgData name="Irene Ferrari" userId="e569343e5e44b43c" providerId="LiveId" clId="{5B1A72B4-CE9F-4D8C-B4BC-16896AA3D297}" dt="2023-04-19T10:44:39.333" v="2891" actId="1076"/>
          <ac:picMkLst>
            <pc:docMk/>
            <pc:sldMk cId="491572139" sldId="261"/>
            <ac:picMk id="10" creationId="{270FC58B-C7A4-E74D-8FAB-8A4CBE9254AC}"/>
          </ac:picMkLst>
        </pc:picChg>
      </pc:sldChg>
      <pc:sldChg chg="addSp delSp modSp mod">
        <pc:chgData name="Irene Ferrari" userId="e569343e5e44b43c" providerId="LiveId" clId="{5B1A72B4-CE9F-4D8C-B4BC-16896AA3D297}" dt="2023-04-19T11:09:02.859" v="3205" actId="20577"/>
        <pc:sldMkLst>
          <pc:docMk/>
          <pc:sldMk cId="151096758" sldId="262"/>
        </pc:sldMkLst>
        <pc:spChg chg="del">
          <ac:chgData name="Irene Ferrari" userId="e569343e5e44b43c" providerId="LiveId" clId="{5B1A72B4-CE9F-4D8C-B4BC-16896AA3D297}" dt="2023-04-19T10:50:02.709" v="2897" actId="21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Irene Ferrari" userId="e569343e5e44b43c" providerId="LiveId" clId="{5B1A72B4-CE9F-4D8C-B4BC-16896AA3D297}" dt="2023-04-19T10:50:00.169" v="2896" actId="1076"/>
          <ac:spMkLst>
            <pc:docMk/>
            <pc:sldMk cId="151096758" sldId="262"/>
            <ac:spMk id="3" creationId="{B5EAD4D2-6542-F324-8A54-494D255726BD}"/>
          </ac:spMkLst>
        </pc:spChg>
        <pc:spChg chg="add mod">
          <ac:chgData name="Irene Ferrari" userId="e569343e5e44b43c" providerId="LiveId" clId="{5B1A72B4-CE9F-4D8C-B4BC-16896AA3D297}" dt="2023-04-19T10:49:35.252" v="2893"/>
          <ac:spMkLst>
            <pc:docMk/>
            <pc:sldMk cId="151096758" sldId="262"/>
            <ac:spMk id="4" creationId="{A9B1E7C2-2CA5-EAE3-FC05-1330E0DA7C88}"/>
          </ac:spMkLst>
        </pc:spChg>
        <pc:spChg chg="add mod">
          <ac:chgData name="Irene Ferrari" userId="e569343e5e44b43c" providerId="LiveId" clId="{5B1A72B4-CE9F-4D8C-B4BC-16896AA3D297}" dt="2023-04-19T10:49:53.650" v="2894"/>
          <ac:spMkLst>
            <pc:docMk/>
            <pc:sldMk cId="151096758" sldId="262"/>
            <ac:spMk id="5" creationId="{027FA28F-D4C2-7F12-5816-132311B5CDAF}"/>
          </ac:spMkLst>
        </pc:spChg>
        <pc:spChg chg="add del mod">
          <ac:chgData name="Irene Ferrari" userId="e569343e5e44b43c" providerId="LiveId" clId="{5B1A72B4-CE9F-4D8C-B4BC-16896AA3D297}" dt="2023-04-19T10:50:10.307" v="2899" actId="21"/>
          <ac:spMkLst>
            <pc:docMk/>
            <pc:sldMk cId="151096758" sldId="262"/>
            <ac:spMk id="7" creationId="{354AB2CB-4357-683D-AD2E-B5DD74EC4A4D}"/>
          </ac:spMkLst>
        </pc:spChg>
        <pc:spChg chg="add mod">
          <ac:chgData name="Irene Ferrari" userId="e569343e5e44b43c" providerId="LiveId" clId="{5B1A72B4-CE9F-4D8C-B4BC-16896AA3D297}" dt="2023-04-19T10:51:00.802" v="2900"/>
          <ac:spMkLst>
            <pc:docMk/>
            <pc:sldMk cId="151096758" sldId="262"/>
            <ac:spMk id="8" creationId="{9339A955-14D1-08C2-C524-8B0DAD4782E5}"/>
          </ac:spMkLst>
        </pc:spChg>
        <pc:spChg chg="add del mod">
          <ac:chgData name="Irene Ferrari" userId="e569343e5e44b43c" providerId="LiveId" clId="{5B1A72B4-CE9F-4D8C-B4BC-16896AA3D297}" dt="2023-04-19T11:09:02.859" v="3205" actId="20577"/>
          <ac:spMkLst>
            <pc:docMk/>
            <pc:sldMk cId="151096758" sldId="262"/>
            <ac:spMk id="9" creationId="{6AB9AF2F-D335-0413-2E77-B1162602D780}"/>
          </ac:spMkLst>
        </pc:spChg>
        <pc:picChg chg="add del mod">
          <ac:chgData name="Irene Ferrari" userId="e569343e5e44b43c" providerId="LiveId" clId="{5B1A72B4-CE9F-4D8C-B4BC-16896AA3D297}" dt="2023-04-19T11:03:41.559" v="3061" actId="21"/>
          <ac:picMkLst>
            <pc:docMk/>
            <pc:sldMk cId="151096758" sldId="262"/>
            <ac:picMk id="11" creationId="{B8D8BDB9-A530-F98D-92BD-2865469CF432}"/>
          </ac:picMkLst>
        </pc:picChg>
        <pc:picChg chg="add mod">
          <ac:chgData name="Irene Ferrari" userId="e569343e5e44b43c" providerId="LiveId" clId="{5B1A72B4-CE9F-4D8C-B4BC-16896AA3D297}" dt="2023-04-19T11:03:55.336" v="3065" actId="1076"/>
          <ac:picMkLst>
            <pc:docMk/>
            <pc:sldMk cId="151096758" sldId="262"/>
            <ac:picMk id="13" creationId="{9D7A8FF4-E2CC-917C-FF20-34DBCC5A65C2}"/>
          </ac:picMkLst>
        </pc:picChg>
        <pc:picChg chg="add mod">
          <ac:chgData name="Irene Ferrari" userId="e569343e5e44b43c" providerId="LiveId" clId="{5B1A72B4-CE9F-4D8C-B4BC-16896AA3D297}" dt="2023-04-19T11:03:58.635" v="3066" actId="1076"/>
          <ac:picMkLst>
            <pc:docMk/>
            <pc:sldMk cId="151096758" sldId="262"/>
            <ac:picMk id="14" creationId="{2748BDB4-2CA0-4F1E-7F65-F91DBEB12B0F}"/>
          </ac:picMkLst>
        </pc:picChg>
      </pc:sldChg>
      <pc:sldChg chg="addSp modSp mod">
        <pc:chgData name="Irene Ferrari" userId="e569343e5e44b43c" providerId="LiveId" clId="{5B1A72B4-CE9F-4D8C-B4BC-16896AA3D297}" dt="2023-04-19T11:33:05.349" v="4021" actId="1076"/>
        <pc:sldMkLst>
          <pc:docMk/>
          <pc:sldMk cId="2868176127" sldId="263"/>
        </pc:sldMkLst>
        <pc:spChg chg="add mod">
          <ac:chgData name="Irene Ferrari" userId="e569343e5e44b43c" providerId="LiveId" clId="{5B1A72B4-CE9F-4D8C-B4BC-16896AA3D297}" dt="2023-04-19T11:32:46.292" v="4016"/>
          <ac:spMkLst>
            <pc:docMk/>
            <pc:sldMk cId="2868176127" sldId="263"/>
            <ac:spMk id="2" creationId="{86D7227E-E938-C11D-8108-A1A1959BD99A}"/>
          </ac:spMkLst>
        </pc:spChg>
        <pc:spChg chg="mod">
          <ac:chgData name="Irene Ferrari" userId="e569343e5e44b43c" providerId="LiveId" clId="{5B1A72B4-CE9F-4D8C-B4BC-16896AA3D297}" dt="2023-04-19T11:32:55.999" v="4019" actId="1076"/>
          <ac:spMkLst>
            <pc:docMk/>
            <pc:sldMk cId="2868176127" sldId="263"/>
            <ac:spMk id="4" creationId="{09CB4979-2A38-56F3-C822-CFD797127610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9" creationId="{9282EFA2-D4D7-CE5E-D3E2-9B6C713C4932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1" creationId="{BF581973-3EF2-4A17-3A8D-1F5420578A44}"/>
          </ac:spMkLst>
        </pc:spChg>
        <pc:spChg chg="mod">
          <ac:chgData name="Irene Ferrari" userId="e569343e5e44b43c" providerId="LiveId" clId="{5B1A72B4-CE9F-4D8C-B4BC-16896AA3D297}" dt="2023-04-19T11:33:02.616" v="4020" actId="1076"/>
          <ac:spMkLst>
            <pc:docMk/>
            <pc:sldMk cId="2868176127" sldId="263"/>
            <ac:spMk id="13" creationId="{80BC8176-2BDC-43F3-B487-8DB1BD96A116}"/>
          </ac:spMkLst>
        </pc:spChg>
        <pc:spChg chg="mod">
          <ac:chgData name="Irene Ferrari" userId="e569343e5e44b43c" providerId="LiveId" clId="{5B1A72B4-CE9F-4D8C-B4BC-16896AA3D297}" dt="2023-04-19T11:33:05.349" v="4021" actId="1076"/>
          <ac:spMkLst>
            <pc:docMk/>
            <pc:sldMk cId="2868176127" sldId="263"/>
            <ac:spMk id="15" creationId="{A1E13B3F-D020-F02B-475D-5F83BC6B3254}"/>
          </ac:spMkLst>
        </pc:sp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19" creationId="{C4E8A65B-117F-3EAB-5B94-817308D40317}"/>
          </ac:picMkLst>
        </pc:picChg>
        <pc:picChg chg="mod">
          <ac:chgData name="Irene Ferrari" userId="e569343e5e44b43c" providerId="LiveId" clId="{5B1A72B4-CE9F-4D8C-B4BC-16896AA3D297}" dt="2023-04-19T11:33:02.616" v="4020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addSp delSp modSp mod">
        <pc:chgData name="Irene Ferrari" userId="e569343e5e44b43c" providerId="LiveId" clId="{5B1A72B4-CE9F-4D8C-B4BC-16896AA3D297}" dt="2023-04-19T11:32:15.506" v="4014" actId="1076"/>
        <pc:sldMkLst>
          <pc:docMk/>
          <pc:sldMk cId="3460718081" sldId="264"/>
        </pc:sldMkLst>
        <pc:spChg chg="del mod">
          <ac:chgData name="Irene Ferrari" userId="e569343e5e44b43c" providerId="LiveId" clId="{5B1A72B4-CE9F-4D8C-B4BC-16896AA3D297}" dt="2023-04-19T11:07:17.255" v="3096" actId="21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Irene Ferrari" userId="e569343e5e44b43c" providerId="LiveId" clId="{5B1A72B4-CE9F-4D8C-B4BC-16896AA3D297}" dt="2023-04-19T11:10:04.215" v="3281" actId="1076"/>
          <ac:spMkLst>
            <pc:docMk/>
            <pc:sldMk cId="3460718081" sldId="264"/>
            <ac:spMk id="3" creationId="{DB9944E5-E6E1-E1AC-69F6-5D36E6C35E6D}"/>
          </ac:spMkLst>
        </pc:spChg>
        <pc:spChg chg="add mod">
          <ac:chgData name="Irene Ferrari" userId="e569343e5e44b43c" providerId="LiveId" clId="{5B1A72B4-CE9F-4D8C-B4BC-16896AA3D297}" dt="2023-04-19T11:09:21.865" v="3207" actId="1076"/>
          <ac:spMkLst>
            <pc:docMk/>
            <pc:sldMk cId="3460718081" sldId="264"/>
            <ac:spMk id="4" creationId="{EC696A3D-BD91-DC4B-553B-1465FA7B580D}"/>
          </ac:spMkLst>
        </pc:spChg>
        <pc:spChg chg="add del mod">
          <ac:chgData name="Irene Ferrari" userId="e569343e5e44b43c" providerId="LiveId" clId="{5B1A72B4-CE9F-4D8C-B4BC-16896AA3D297}" dt="2023-04-19T11:07:21.411" v="3098" actId="21"/>
          <ac:spMkLst>
            <pc:docMk/>
            <pc:sldMk cId="3460718081" sldId="264"/>
            <ac:spMk id="6" creationId="{C6520936-5B8C-5968-0197-99893C9F8C34}"/>
          </ac:spMkLst>
        </pc:spChg>
        <pc:spChg chg="add mod">
          <ac:chgData name="Irene Ferrari" userId="e569343e5e44b43c" providerId="LiveId" clId="{5B1A72B4-CE9F-4D8C-B4BC-16896AA3D297}" dt="2023-04-19T11:13:02.229" v="3435" actId="1076"/>
          <ac:spMkLst>
            <pc:docMk/>
            <pc:sldMk cId="3460718081" sldId="264"/>
            <ac:spMk id="7" creationId="{93AF3379-06D9-F038-C44E-0C9C9DE77837}"/>
          </ac:spMkLst>
        </pc:spChg>
        <pc:spChg chg="add del mod">
          <ac:chgData name="Irene Ferrari" userId="e569343e5e44b43c" providerId="LiveId" clId="{5B1A72B4-CE9F-4D8C-B4BC-16896AA3D297}" dt="2023-04-19T11:20:55.566" v="3460"/>
          <ac:spMkLst>
            <pc:docMk/>
            <pc:sldMk cId="3460718081" sldId="264"/>
            <ac:spMk id="8" creationId="{BD678B95-2858-59FB-229B-C695164B4022}"/>
          </ac:spMkLst>
        </pc:spChg>
        <pc:spChg chg="add mod">
          <ac:chgData name="Irene Ferrari" userId="e569343e5e44b43c" providerId="LiveId" clId="{5B1A72B4-CE9F-4D8C-B4BC-16896AA3D297}" dt="2023-04-19T11:26:58.288" v="3853" actId="1076"/>
          <ac:spMkLst>
            <pc:docMk/>
            <pc:sldMk cId="3460718081" sldId="264"/>
            <ac:spMk id="9" creationId="{FB8CB778-A118-BFDF-650E-693B25C1E2DE}"/>
          </ac:spMkLst>
        </pc:spChg>
        <pc:spChg chg="add mod">
          <ac:chgData name="Irene Ferrari" userId="e569343e5e44b43c" providerId="LiveId" clId="{5B1A72B4-CE9F-4D8C-B4BC-16896AA3D297}" dt="2023-04-19T11:26:55.700" v="3852" actId="1076"/>
          <ac:spMkLst>
            <pc:docMk/>
            <pc:sldMk cId="3460718081" sldId="264"/>
            <ac:spMk id="12" creationId="{B0A150CD-5F8C-97CA-9CEC-49F67AD954BC}"/>
          </ac:spMkLst>
        </pc:spChg>
        <pc:spChg chg="add mod">
          <ac:chgData name="Irene Ferrari" userId="e569343e5e44b43c" providerId="LiveId" clId="{5B1A72B4-CE9F-4D8C-B4BC-16896AA3D297}" dt="2023-04-19T11:28:40.302" v="3931" actId="1076"/>
          <ac:spMkLst>
            <pc:docMk/>
            <pc:sldMk cId="3460718081" sldId="264"/>
            <ac:spMk id="17" creationId="{BF8CFF09-D0BE-FAC4-D9F6-96E69C87F188}"/>
          </ac:spMkLst>
        </pc:spChg>
        <pc:spChg chg="add mod">
          <ac:chgData name="Irene Ferrari" userId="e569343e5e44b43c" providerId="LiveId" clId="{5B1A72B4-CE9F-4D8C-B4BC-16896AA3D297}" dt="2023-04-19T11:31:58.883" v="4013" actId="1076"/>
          <ac:spMkLst>
            <pc:docMk/>
            <pc:sldMk cId="3460718081" sldId="264"/>
            <ac:spMk id="18" creationId="{CDBB96FC-DBE8-CF3E-8BD5-7DE03E03D407}"/>
          </ac:spMkLst>
        </pc:spChg>
        <pc:spChg chg="add mod">
          <ac:chgData name="Irene Ferrari" userId="e569343e5e44b43c" providerId="LiveId" clId="{5B1A72B4-CE9F-4D8C-B4BC-16896AA3D297}" dt="2023-04-19T11:32:15.506" v="4014" actId="1076"/>
          <ac:spMkLst>
            <pc:docMk/>
            <pc:sldMk cId="3460718081" sldId="264"/>
            <ac:spMk id="19" creationId="{AA83A6C4-7304-F516-BC25-FDBBCDEFE0FD}"/>
          </ac:spMkLst>
        </pc:spChg>
        <pc:spChg chg="add mod">
          <ac:chgData name="Irene Ferrari" userId="e569343e5e44b43c" providerId="LiveId" clId="{5B1A72B4-CE9F-4D8C-B4BC-16896AA3D297}" dt="2023-04-19T11:31:42.536" v="4009"/>
          <ac:spMkLst>
            <pc:docMk/>
            <pc:sldMk cId="3460718081" sldId="264"/>
            <ac:spMk id="20" creationId="{50C2C565-50C6-50B2-75BD-F1E581D18233}"/>
          </ac:spMkLst>
        </pc:sp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1" creationId="{F1A4CB47-A50C-25AA-1BE0-48F7D59B9785}"/>
          </ac:picMkLst>
        </pc:picChg>
        <pc:picChg chg="add mod">
          <ac:chgData name="Irene Ferrari" userId="e569343e5e44b43c" providerId="LiveId" clId="{5B1A72B4-CE9F-4D8C-B4BC-16896AA3D297}" dt="2023-04-19T11:28:42.304" v="3932" actId="1076"/>
          <ac:picMkLst>
            <pc:docMk/>
            <pc:sldMk cId="3460718081" sldId="264"/>
            <ac:picMk id="14" creationId="{46809558-DC0D-55C7-DC1A-F14158A6222D}"/>
          </ac:picMkLst>
        </pc:picChg>
        <pc:picChg chg="add mod">
          <ac:chgData name="Irene Ferrari" userId="e569343e5e44b43c" providerId="LiveId" clId="{5B1A72B4-CE9F-4D8C-B4BC-16896AA3D297}" dt="2023-04-19T11:31:47.886" v="4010" actId="1076"/>
          <ac:picMkLst>
            <pc:docMk/>
            <pc:sldMk cId="3460718081" sldId="264"/>
            <ac:picMk id="16" creationId="{72630ADC-8664-08AE-3FA4-333DA67D8E4C}"/>
          </ac:picMkLst>
        </pc:picChg>
      </pc:sldChg>
      <pc:sldChg chg="del ord modNotesTx">
        <pc:chgData name="Irene Ferrari" userId="e569343e5e44b43c" providerId="LiveId" clId="{5B1A72B4-CE9F-4D8C-B4BC-16896AA3D297}" dt="2023-04-19T11:15:01.235" v="3436" actId="2696"/>
        <pc:sldMkLst>
          <pc:docMk/>
          <pc:sldMk cId="3486126377" sldId="265"/>
        </pc:sldMkLst>
      </pc:sldChg>
      <pc:sldChg chg="addSp delSp modSp mod">
        <pc:chgData name="Irene Ferrari" userId="e569343e5e44b43c" providerId="LiveId" clId="{5B1A72B4-CE9F-4D8C-B4BC-16896AA3D297}" dt="2023-04-19T11:33:09.965" v="4022"/>
        <pc:sldMkLst>
          <pc:docMk/>
          <pc:sldMk cId="1801023679" sldId="266"/>
        </pc:sldMkLst>
        <pc:spChg chg="add mod">
          <ac:chgData name="Irene Ferrari" userId="e569343e5e44b43c" providerId="LiveId" clId="{5B1A72B4-CE9F-4D8C-B4BC-16896AA3D297}" dt="2023-04-19T11:33:09.965" v="4022"/>
          <ac:spMkLst>
            <pc:docMk/>
            <pc:sldMk cId="1801023679" sldId="266"/>
            <ac:spMk id="2" creationId="{AABBAA6F-4F2B-2639-5439-053F907CEC28}"/>
          </ac:spMkLst>
        </pc:spChg>
        <pc:spChg chg="mod">
          <ac:chgData name="Irene Ferrari" userId="e569343e5e44b43c" providerId="LiveId" clId="{5B1A72B4-CE9F-4D8C-B4BC-16896AA3D297}" dt="2023-04-19T11:20:08.527" v="3456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Irene Ferrari" userId="e569343e5e44b43c" providerId="LiveId" clId="{5B1A72B4-CE9F-4D8C-B4BC-16896AA3D297}" dt="2023-04-19T11:19:11.401" v="3439" actId="21"/>
          <ac:spMkLst>
            <pc:docMk/>
            <pc:sldMk cId="1801023679" sldId="266"/>
            <ac:spMk id="72" creationId="{C35B82CC-354C-6298-5775-97F026C57E07}"/>
          </ac:spMkLst>
        </pc:spChg>
        <pc:spChg chg="del">
          <ac:chgData name="Irene Ferrari" userId="e569343e5e44b43c" providerId="LiveId" clId="{5B1A72B4-CE9F-4D8C-B4BC-16896AA3D297}" dt="2023-04-19T11:19:06.236" v="3437" actId="21"/>
          <ac:spMkLst>
            <pc:docMk/>
            <pc:sldMk cId="1801023679" sldId="266"/>
            <ac:spMk id="73" creationId="{8208200B-8358-4BAC-4412-1C50091274A4}"/>
          </ac:spMkLst>
        </pc:spChg>
        <pc:spChg chg="mod">
          <ac:chgData name="Irene Ferrari" userId="e569343e5e44b43c" providerId="LiveId" clId="{5B1A72B4-CE9F-4D8C-B4BC-16896AA3D297}" dt="2023-04-19T11:20:11.935" v="3457" actId="1076"/>
          <ac:spMkLst>
            <pc:docMk/>
            <pc:sldMk cId="1801023679" sldId="266"/>
            <ac:spMk id="82" creationId="{D83C482D-DA5F-2BCE-A617-277D1D04AF53}"/>
          </ac:spMkLst>
        </pc:spChg>
        <pc:picChg chg="del">
          <ac:chgData name="Irene Ferrari" userId="e569343e5e44b43c" providerId="LiveId" clId="{5B1A72B4-CE9F-4D8C-B4BC-16896AA3D297}" dt="2023-04-19T11:19:08.033" v="3438" actId="21"/>
          <ac:picMkLst>
            <pc:docMk/>
            <pc:sldMk cId="1801023679" sldId="266"/>
            <ac:picMk id="66" creationId="{34993745-140E-0F46-3D23-3689FEF6804E}"/>
          </ac:picMkLst>
        </pc:picChg>
        <pc:picChg chg="del">
          <ac:chgData name="Irene Ferrari" userId="e569343e5e44b43c" providerId="LiveId" clId="{5B1A72B4-CE9F-4D8C-B4BC-16896AA3D297}" dt="2023-04-19T11:19:12.899" v="3440" actId="21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Irene Ferrari" userId="e569343e5e44b43c" providerId="LiveId" clId="{5B1A72B4-CE9F-4D8C-B4BC-16896AA3D297}" dt="2023-04-19T11:20:05.826" v="3455" actId="1076"/>
          <ac:picMkLst>
            <pc:docMk/>
            <pc:sldMk cId="1801023679" sldId="266"/>
            <ac:picMk id="78" creationId="{3A0A0132-A69B-80F3-2C26-6D809107366C}"/>
          </ac:picMkLst>
        </pc:picChg>
        <pc:picChg chg="mod">
          <ac:chgData name="Irene Ferrari" userId="e569343e5e44b43c" providerId="LiveId" clId="{5B1A72B4-CE9F-4D8C-B4BC-16896AA3D297}" dt="2023-04-19T11:19:41.541" v="3448" actId="1076"/>
          <ac:picMkLst>
            <pc:docMk/>
            <pc:sldMk cId="1801023679" sldId="266"/>
            <ac:picMk id="79" creationId="{3F8CC613-0E9E-95F5-E770-40305408B1D4}"/>
          </ac:picMkLst>
        </pc:picChg>
        <pc:cxnChg chg="del mod">
          <ac:chgData name="Irene Ferrari" userId="e569343e5e44b43c" providerId="LiveId" clId="{5B1A72B4-CE9F-4D8C-B4BC-16896AA3D297}" dt="2023-04-19T11:19:06.236" v="3437" actId="21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modSp">
        <pc:chgData name="Irene Ferrari" userId="e569343e5e44b43c" providerId="LiveId" clId="{5B1A72B4-CE9F-4D8C-B4BC-16896AA3D297}" dt="2023-04-19T11:33:27.005" v="4026"/>
        <pc:sldMkLst>
          <pc:docMk/>
          <pc:sldMk cId="2513982676" sldId="267"/>
        </pc:sldMkLst>
        <pc:spChg chg="add mod">
          <ac:chgData name="Irene Ferrari" userId="e569343e5e44b43c" providerId="LiveId" clId="{5B1A72B4-CE9F-4D8C-B4BC-16896AA3D297}" dt="2023-04-19T11:33:27.005" v="4026"/>
          <ac:spMkLst>
            <pc:docMk/>
            <pc:sldMk cId="2513982676" sldId="267"/>
            <ac:spMk id="2" creationId="{A5921543-5CA0-427D-FC72-A6C87BA5D6D8}"/>
          </ac:spMkLst>
        </pc:spChg>
      </pc:sldChg>
      <pc:sldChg chg="addSp modSp mod">
        <pc:chgData name="Irene Ferrari" userId="e569343e5e44b43c" providerId="LiveId" clId="{5B1A72B4-CE9F-4D8C-B4BC-16896AA3D297}" dt="2023-04-19T11:33:23.506" v="4025"/>
        <pc:sldMkLst>
          <pc:docMk/>
          <pc:sldMk cId="3368148799" sldId="268"/>
        </pc:sldMkLst>
        <pc:spChg chg="add mod">
          <ac:chgData name="Irene Ferrari" userId="e569343e5e44b43c" providerId="LiveId" clId="{5B1A72B4-CE9F-4D8C-B4BC-16896AA3D297}" dt="2023-04-19T11:33:23.506" v="4025"/>
          <ac:spMkLst>
            <pc:docMk/>
            <pc:sldMk cId="3368148799" sldId="268"/>
            <ac:spMk id="2" creationId="{C5340711-2639-37C3-2723-C06DEAB87DA9}"/>
          </ac:spMkLst>
        </pc:spChg>
        <pc:spChg chg="mod">
          <ac:chgData name="Irene Ferrari" userId="e569343e5e44b43c" providerId="LiveId" clId="{5B1A72B4-CE9F-4D8C-B4BC-16896AA3D297}" dt="2023-04-19T11:33:19.191" v="4023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Irene Ferrari" userId="e569343e5e44b43c" providerId="LiveId" clId="{5B1A72B4-CE9F-4D8C-B4BC-16896AA3D297}" dt="2023-04-19T11:33:21.598" v="4024" actId="1076"/>
          <ac:picMkLst>
            <pc:docMk/>
            <pc:sldMk cId="3368148799" sldId="268"/>
            <ac:picMk id="14" creationId="{DDDB3919-9A3E-17B1-21D3-D15EB78EFF95}"/>
          </ac:picMkLst>
        </pc:picChg>
      </pc:sldChg>
      <pc:sldChg chg="addSp modSp ord">
        <pc:chgData name="Irene Ferrari" userId="e569343e5e44b43c" providerId="LiveId" clId="{5B1A72B4-CE9F-4D8C-B4BC-16896AA3D297}" dt="2023-04-19T11:32:40.677" v="4015"/>
        <pc:sldMkLst>
          <pc:docMk/>
          <pc:sldMk cId="2075369970" sldId="269"/>
        </pc:sldMkLst>
        <pc:spChg chg="add mod">
          <ac:chgData name="Irene Ferrari" userId="e569343e5e44b43c" providerId="LiveId" clId="{5B1A72B4-CE9F-4D8C-B4BC-16896AA3D297}" dt="2023-04-19T11:32:40.677" v="4015"/>
          <ac:spMkLst>
            <pc:docMk/>
            <pc:sldMk cId="2075369970" sldId="269"/>
            <ac:spMk id="2" creationId="{9EA6B15E-F5CE-CA43-CBDB-A45164E63068}"/>
          </ac:spMkLst>
        </pc:spChg>
      </pc:sldChg>
      <pc:sldChg chg="addSp delSp modSp new mod">
        <pc:chgData name="Irene Ferrari" userId="e569343e5e44b43c" providerId="LiveId" clId="{5B1A72B4-CE9F-4D8C-B4BC-16896AA3D297}" dt="2023-04-19T09:22:11.804" v="230" actId="14838"/>
        <pc:sldMkLst>
          <pc:docMk/>
          <pc:sldMk cId="3045225275" sldId="270"/>
        </pc:sldMkLst>
        <pc:spChg chg="add mod">
          <ac:chgData name="Irene Ferrari" userId="e569343e5e44b43c" providerId="LiveId" clId="{5B1A72B4-CE9F-4D8C-B4BC-16896AA3D297}" dt="2023-04-19T09:09:52.149" v="59" actId="207"/>
          <ac:spMkLst>
            <pc:docMk/>
            <pc:sldMk cId="3045225275" sldId="270"/>
            <ac:spMk id="5" creationId="{5C480B34-0755-60BA-1D3E-483D7945FBBC}"/>
          </ac:spMkLst>
        </pc:spChg>
        <pc:spChg chg="add del">
          <ac:chgData name="Irene Ferrari" userId="e569343e5e44b43c" providerId="LiveId" clId="{5B1A72B4-CE9F-4D8C-B4BC-16896AA3D297}" dt="2023-04-19T09:09:12.131" v="57" actId="21"/>
          <ac:spMkLst>
            <pc:docMk/>
            <pc:sldMk cId="3045225275" sldId="270"/>
            <ac:spMk id="6" creationId="{CCEC6D70-B36C-7A11-C43B-A414601BFE63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7" creationId="{7AF29C50-E879-FC7D-1E0F-5427E6FDE362}"/>
          </ac:spMkLst>
        </pc:spChg>
        <pc:spChg chg="add mod">
          <ac:chgData name="Irene Ferrari" userId="e569343e5e44b43c" providerId="LiveId" clId="{5B1A72B4-CE9F-4D8C-B4BC-16896AA3D297}" dt="2023-04-19T09:22:11.804" v="230" actId="14838"/>
          <ac:spMkLst>
            <pc:docMk/>
            <pc:sldMk cId="3045225275" sldId="270"/>
            <ac:spMk id="8" creationId="{93D30ADE-60FC-35F6-6C59-C47F82D3B9B9}"/>
          </ac:spMkLst>
        </pc:spChg>
        <pc:spChg chg="add del">
          <ac:chgData name="Irene Ferrari" userId="e569343e5e44b43c" providerId="LiveId" clId="{5B1A72B4-CE9F-4D8C-B4BC-16896AA3D297}" dt="2023-04-19T09:11:08.821" v="69" actId="11529"/>
          <ac:spMkLst>
            <pc:docMk/>
            <pc:sldMk cId="3045225275" sldId="270"/>
            <ac:spMk id="9" creationId="{58F47E48-E366-581D-1D4C-2792BC456D96}"/>
          </ac:spMkLst>
        </pc:spChg>
        <pc:spChg chg="add del mod">
          <ac:chgData name="Irene Ferrari" userId="e569343e5e44b43c" providerId="LiveId" clId="{5B1A72B4-CE9F-4D8C-B4BC-16896AA3D297}" dt="2023-04-19T09:15:44.761" v="97"/>
          <ac:spMkLst>
            <pc:docMk/>
            <pc:sldMk cId="3045225275" sldId="270"/>
            <ac:spMk id="10" creationId="{52E02022-2F33-41E2-ADDB-096BFEBD1DDD}"/>
          </ac:spMkLst>
        </pc:spChg>
        <pc:spChg chg="mod">
          <ac:chgData name="Irene Ferrari" userId="e569343e5e44b43c" providerId="LiveId" clId="{5B1A72B4-CE9F-4D8C-B4BC-16896AA3D297}" dt="2023-04-19T09:14:21.392" v="80"/>
          <ac:spMkLst>
            <pc:docMk/>
            <pc:sldMk cId="3045225275" sldId="270"/>
            <ac:spMk id="11" creationId="{52CFA56B-BBB1-4C61-CDF7-9B7B0632DB67}"/>
          </ac:spMkLst>
        </pc:spChg>
        <pc:spChg chg="mod">
          <ac:chgData name="Irene Ferrari" userId="e569343e5e44b43c" providerId="LiveId" clId="{5B1A72B4-CE9F-4D8C-B4BC-16896AA3D297}" dt="2023-04-19T09:19:45.639" v="225" actId="14861"/>
          <ac:spMkLst>
            <pc:docMk/>
            <pc:sldMk cId="3045225275" sldId="270"/>
            <ac:spMk id="12" creationId="{11FFC8A5-4D2F-3CD5-E565-232C7715D0AB}"/>
          </ac:spMkLst>
        </pc:spChg>
        <pc:spChg chg="add mod">
          <ac:chgData name="Irene Ferrari" userId="e569343e5e44b43c" providerId="LiveId" clId="{5B1A72B4-CE9F-4D8C-B4BC-16896AA3D297}" dt="2023-04-19T09:18:40.111" v="222" actId="255"/>
          <ac:spMkLst>
            <pc:docMk/>
            <pc:sldMk cId="3045225275" sldId="270"/>
            <ac:spMk id="13" creationId="{36FEABC0-16A0-A6AB-3411-544EAC6D510C}"/>
          </ac:spMkLst>
        </pc:spChg>
        <pc:picChg chg="add mod">
          <ac:chgData name="Irene Ferrari" userId="e569343e5e44b43c" providerId="LiveId" clId="{5B1A72B4-CE9F-4D8C-B4BC-16896AA3D297}" dt="2023-04-19T09:16:28.563" v="101" actId="1076"/>
          <ac:picMkLst>
            <pc:docMk/>
            <pc:sldMk cId="3045225275" sldId="270"/>
            <ac:picMk id="4" creationId="{1BFB80D2-3C0D-EFA4-BF66-B643776A0113}"/>
          </ac:picMkLst>
        </pc:picChg>
      </pc:sldChg>
      <pc:sldChg chg="new del">
        <pc:chgData name="Irene Ferrari" userId="e569343e5e44b43c" providerId="LiveId" clId="{5B1A72B4-CE9F-4D8C-B4BC-16896AA3D297}" dt="2023-04-19T11:04:18.735" v="3075" actId="2696"/>
        <pc:sldMkLst>
          <pc:docMk/>
          <pc:sldMk cId="236072674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6681E-2147-4F5F-ADE4-85B7757EC00E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9AE0-4929-424A-B799-B68C5AD33E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97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6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4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3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1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0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7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270AA3-85FD-4336-B0B7-87033A430298}" type="datetimeFigureOut">
              <a:rPr lang="it-IT" smtClean="0"/>
              <a:t>19/04/2023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7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238A1-6713-BAA3-7B2E-0613B1E2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C1312C-1DC1-CB6B-73D5-B8CF2600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FB80D2-3C0D-EFA4-BF66-B643776A0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04901" y="-1071034"/>
            <a:ext cx="14249406" cy="1219200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480B34-0755-60BA-1D3E-483D7945F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11FFC8A5-4D2F-3CD5-E565-232C7715D0AB}"/>
              </a:ext>
            </a:extLst>
          </p:cNvPr>
          <p:cNvSpPr/>
          <p:nvPr/>
        </p:nvSpPr>
        <p:spPr>
          <a:xfrm>
            <a:off x="-348343" y="3214920"/>
            <a:ext cx="7806796" cy="1995578"/>
          </a:xfrm>
          <a:custGeom>
            <a:avLst/>
            <a:gdLst>
              <a:gd name="connsiteX0" fmla="*/ 332603 w 7806796"/>
              <a:gd name="connsiteY0" fmla="*/ 0 h 1995578"/>
              <a:gd name="connsiteX1" fmla="*/ 7474193 w 7806796"/>
              <a:gd name="connsiteY1" fmla="*/ 0 h 1995578"/>
              <a:gd name="connsiteX2" fmla="*/ 7806796 w 7806796"/>
              <a:gd name="connsiteY2" fmla="*/ 332603 h 1995578"/>
              <a:gd name="connsiteX3" fmla="*/ 7806796 w 7806796"/>
              <a:gd name="connsiteY3" fmla="*/ 1662975 h 1995578"/>
              <a:gd name="connsiteX4" fmla="*/ 7474193 w 7806796"/>
              <a:gd name="connsiteY4" fmla="*/ 1995578 h 1995578"/>
              <a:gd name="connsiteX5" fmla="*/ 332603 w 7806796"/>
              <a:gd name="connsiteY5" fmla="*/ 1995578 h 1995578"/>
              <a:gd name="connsiteX6" fmla="*/ 0 w 7806796"/>
              <a:gd name="connsiteY6" fmla="*/ 1662975 h 1995578"/>
              <a:gd name="connsiteX7" fmla="*/ 0 w 7806796"/>
              <a:gd name="connsiteY7" fmla="*/ 1213147 h 1995578"/>
              <a:gd name="connsiteX8" fmla="*/ 7806794 w 7806796"/>
              <a:gd name="connsiteY8" fmla="*/ 1213147 h 1995578"/>
              <a:gd name="connsiteX9" fmla="*/ 7806794 w 7806796"/>
              <a:gd name="connsiteY9" fmla="*/ 1137410 h 1995578"/>
              <a:gd name="connsiteX10" fmla="*/ 0 w 7806796"/>
              <a:gd name="connsiteY10" fmla="*/ 1137410 h 1995578"/>
              <a:gd name="connsiteX11" fmla="*/ 0 w 7806796"/>
              <a:gd name="connsiteY11" fmla="*/ 332603 h 1995578"/>
              <a:gd name="connsiteX12" fmla="*/ 332603 w 7806796"/>
              <a:gd name="connsiteY12" fmla="*/ 0 h 199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06796" h="1995578">
                <a:moveTo>
                  <a:pt x="332603" y="0"/>
                </a:moveTo>
                <a:lnTo>
                  <a:pt x="7474193" y="0"/>
                </a:lnTo>
                <a:cubicBezTo>
                  <a:pt x="7657885" y="0"/>
                  <a:pt x="7806796" y="148911"/>
                  <a:pt x="7806796" y="332603"/>
                </a:cubicBezTo>
                <a:lnTo>
                  <a:pt x="7806796" y="1662975"/>
                </a:lnTo>
                <a:cubicBezTo>
                  <a:pt x="7806796" y="1846667"/>
                  <a:pt x="7657885" y="1995578"/>
                  <a:pt x="7474193" y="1995578"/>
                </a:cubicBezTo>
                <a:lnTo>
                  <a:pt x="332603" y="1995578"/>
                </a:lnTo>
                <a:cubicBezTo>
                  <a:pt x="148911" y="1995578"/>
                  <a:pt x="0" y="1846667"/>
                  <a:pt x="0" y="1662975"/>
                </a:cubicBezTo>
                <a:lnTo>
                  <a:pt x="0" y="1213147"/>
                </a:lnTo>
                <a:lnTo>
                  <a:pt x="7806794" y="1213147"/>
                </a:lnTo>
                <a:lnTo>
                  <a:pt x="7806794" y="1137410"/>
                </a:lnTo>
                <a:lnTo>
                  <a:pt x="0" y="1137410"/>
                </a:lnTo>
                <a:lnTo>
                  <a:pt x="0" y="332603"/>
                </a:lnTo>
                <a:cubicBezTo>
                  <a:pt x="0" y="148911"/>
                  <a:pt x="148911" y="0"/>
                  <a:pt x="332603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effectLst>
            <a:innerShdw blurRad="114300">
              <a:schemeClr val="bg2">
                <a:lumMod val="10000"/>
                <a:lumOff val="90000"/>
              </a:scheme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3D30ADE-60FC-35F6-6C59-C47F82D3B9B9}"/>
              </a:ext>
            </a:extLst>
          </p:cNvPr>
          <p:cNvSpPr/>
          <p:nvPr/>
        </p:nvSpPr>
        <p:spPr>
          <a:xfrm>
            <a:off x="566160" y="3300159"/>
            <a:ext cx="5977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Anomaly</a:t>
            </a:r>
            <a:r>
              <a:rPr lang="it-IT" sz="5400" b="0" cap="none" spc="0" dirty="0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 </a:t>
            </a:r>
            <a:r>
              <a:rPr lang="it-IT" sz="5400" b="0" cap="none" spc="0" dirty="0" err="1">
                <a:ln w="0"/>
                <a:solidFill>
                  <a:srgbClr val="FFC000"/>
                </a:solidFill>
                <a:effectLst>
                  <a:outerShdw blurRad="50800" dist="38100" dir="18900000" algn="bl" rotWithShape="0">
                    <a:schemeClr val="accent2">
                      <a:alpha val="40000"/>
                    </a:schemeClr>
                  </a:outerShdw>
                </a:effectLst>
              </a:rPr>
              <a:t>Detection</a:t>
            </a:r>
            <a:endParaRPr lang="it-IT" sz="5400" b="0" cap="none" spc="0" dirty="0">
              <a:ln w="0"/>
              <a:solidFill>
                <a:srgbClr val="FFC000"/>
              </a:solidFill>
              <a:effectLst>
                <a:outerShdw blurRad="50800" dist="38100" dir="18900000" algn="bl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FEABC0-16A0-A6AB-3411-544EAC6D510C}"/>
              </a:ext>
            </a:extLst>
          </p:cNvPr>
          <p:cNvSpPr txBox="1"/>
          <p:nvPr/>
        </p:nvSpPr>
        <p:spPr>
          <a:xfrm>
            <a:off x="76197" y="4655635"/>
            <a:ext cx="723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Business case 3 – Fintech             Ferrari I. – </a:t>
            </a:r>
            <a:r>
              <a:rPr lang="it-IT" sz="1500" dirty="0" err="1">
                <a:solidFill>
                  <a:schemeClr val="tx1">
                    <a:lumMod val="85000"/>
                  </a:schemeClr>
                </a:solidFill>
              </a:rPr>
              <a:t>Fiecchi</a:t>
            </a:r>
            <a:r>
              <a:rPr lang="it-IT" sz="1500" dirty="0">
                <a:solidFill>
                  <a:schemeClr val="tx1">
                    <a:lumMod val="85000"/>
                  </a:schemeClr>
                </a:solidFill>
              </a:rPr>
              <a:t> S. – Stringara J. – Venturini G.  </a:t>
            </a:r>
          </a:p>
        </p:txBody>
      </p:sp>
    </p:spTree>
    <p:extLst>
      <p:ext uri="{BB962C8B-B14F-4D97-AF65-F5344CB8AC3E}">
        <p14:creationId xmlns:p14="http://schemas.microsoft.com/office/powerpoint/2010/main" val="30452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magine 5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EB1030-11EA-1CE7-0599-14FD9F41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7813" y="2258050"/>
            <a:ext cx="4653280" cy="3550699"/>
          </a:xfrm>
          <a:prstGeom prst="rect">
            <a:avLst/>
          </a:prstGeom>
        </p:spPr>
      </p:pic>
      <p:pic>
        <p:nvPicPr>
          <p:cNvPr id="78" name="Immagine 77">
            <a:extLst>
              <a:ext uri="{FF2B5EF4-FFF2-40B4-BE49-F238E27FC236}">
                <a16:creationId xmlns:a16="http://schemas.microsoft.com/office/drawing/2014/main" id="{3A0A0132-A69B-80F3-2C26-6D8091073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5127" y="3007191"/>
            <a:ext cx="3753395" cy="2892828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3F8CC613-0E9E-95F5-E770-40305408B1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/>
          <a:stretch/>
        </p:blipFill>
        <p:spPr>
          <a:xfrm>
            <a:off x="4223100" y="2416629"/>
            <a:ext cx="3543105" cy="2786115"/>
          </a:xfrm>
          <a:prstGeom prst="rect">
            <a:avLst/>
          </a:prstGeom>
        </p:spPr>
      </p:pic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83C482D-DA5F-2BCE-A617-277D1D04AF53}"/>
              </a:ext>
            </a:extLst>
          </p:cNvPr>
          <p:cNvSpPr txBox="1"/>
          <p:nvPr/>
        </p:nvSpPr>
        <p:spPr>
          <a:xfrm>
            <a:off x="3978740" y="1655256"/>
            <a:ext cx="482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We tested 100 LR</a:t>
            </a:r>
            <a:r>
              <a:rPr lang="en-US" dirty="0"/>
              <a:t>’s and select the one with the lowest validation loss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C06431A-E8EB-F91F-58CE-1792D4649494}"/>
              </a:ext>
            </a:extLst>
          </p:cNvPr>
          <p:cNvSpPr/>
          <p:nvPr/>
        </p:nvSpPr>
        <p:spPr>
          <a:xfrm>
            <a:off x="395519" y="357370"/>
            <a:ext cx="59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AUTOENCODER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B7608D-6631-BA67-34F7-CC2590F757ED}"/>
              </a:ext>
            </a:extLst>
          </p:cNvPr>
          <p:cNvSpPr txBox="1"/>
          <p:nvPr/>
        </p:nvSpPr>
        <p:spPr>
          <a:xfrm>
            <a:off x="8188927" y="5990708"/>
            <a:ext cx="3184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Best Learning rate:</a:t>
            </a:r>
            <a:r>
              <a:rPr lang="en-US" dirty="0"/>
              <a:t> 0.0012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BBAA6F-4F2B-2639-5439-053F907CEC2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102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35B82CC-354C-6298-5775-97F026C57E07}"/>
              </a:ext>
            </a:extLst>
          </p:cNvPr>
          <p:cNvSpPr txBox="1"/>
          <p:nvPr/>
        </p:nvSpPr>
        <p:spPr>
          <a:xfrm>
            <a:off x="341690" y="1598302"/>
            <a:ext cx="39948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Best threshold</a:t>
            </a:r>
            <a:endParaRPr lang="en-US" sz="2400" dirty="0"/>
          </a:p>
          <a:p>
            <a:pPr algn="ctr"/>
            <a:r>
              <a:rPr lang="en-US" sz="1400" dirty="0"/>
              <a:t>We select the best threshold based on the F1 score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606782E-F70C-F09A-791D-D5578EE6BE4D}"/>
              </a:ext>
            </a:extLst>
          </p:cNvPr>
          <p:cNvSpPr txBox="1"/>
          <p:nvPr/>
        </p:nvSpPr>
        <p:spPr>
          <a:xfrm>
            <a:off x="9949968" y="2734350"/>
            <a:ext cx="117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Results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D87361C-A100-7C16-D127-F6262057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693" y="2315435"/>
            <a:ext cx="3038855" cy="23071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CF9448C-0E78-5161-A340-9E30B243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2541" y="2275410"/>
            <a:ext cx="3028173" cy="23071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1803F5-A2A5-8C48-911E-1DA6448AD859}"/>
              </a:ext>
            </a:extLst>
          </p:cNvPr>
          <p:cNvSpPr txBox="1"/>
          <p:nvPr/>
        </p:nvSpPr>
        <p:spPr>
          <a:xfrm>
            <a:off x="5753046" y="1586614"/>
            <a:ext cx="2307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AUC score: 0.743</a:t>
            </a:r>
          </a:p>
          <a:p>
            <a:pPr algn="ctr"/>
            <a:r>
              <a:rPr lang="en-US" sz="1600" dirty="0"/>
              <a:t>Best threshold: 0.1846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DDB3919-9A3E-17B1-21D3-D15EB78EFF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27"/>
          <a:stretch/>
        </p:blipFill>
        <p:spPr>
          <a:xfrm>
            <a:off x="8885053" y="3196015"/>
            <a:ext cx="3306945" cy="296518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28763AE-5F53-6A62-CC71-C010AE82127E}"/>
              </a:ext>
            </a:extLst>
          </p:cNvPr>
          <p:cNvSpPr txBox="1"/>
          <p:nvPr/>
        </p:nvSpPr>
        <p:spPr>
          <a:xfrm>
            <a:off x="924191" y="5141728"/>
            <a:ext cx="6824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obtain the following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0.97: we are correctly identifying almost all the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0.63: we are misidentifying many normal days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E6316E-DA18-8717-A7A6-3F19E81FBD61}"/>
              </a:ext>
            </a:extLst>
          </p:cNvPr>
          <p:cNvSpPr/>
          <p:nvPr/>
        </p:nvSpPr>
        <p:spPr>
          <a:xfrm>
            <a:off x="419358" y="478933"/>
            <a:ext cx="7834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MODEL EVALUATION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340711-2639-37C3-2723-C06DEAB87DA9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814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CA9AA-392F-2E94-9DAC-EBFFFECF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58" y="1864529"/>
            <a:ext cx="9134445" cy="1295231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Since</a:t>
            </a:r>
            <a:r>
              <a:rPr lang="it-IT" dirty="0">
                <a:solidFill>
                  <a:schemeClr val="tx1"/>
                </a:solidFill>
              </a:rPr>
              <a:t> the dataset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unbalanced, we can </a:t>
            </a:r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multiple techniques of oversampling (</a:t>
            </a:r>
            <a:r>
              <a:rPr lang="it-IT" dirty="0" err="1">
                <a:solidFill>
                  <a:schemeClr val="tx1"/>
                </a:solidFill>
              </a:rPr>
              <a:t>such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Smote)</a:t>
            </a:r>
          </a:p>
          <a:p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to use </a:t>
            </a:r>
            <a:r>
              <a:rPr lang="it-IT" dirty="0" err="1">
                <a:solidFill>
                  <a:schemeClr val="tx1"/>
                </a:solidFill>
              </a:rPr>
              <a:t>different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criteria</a:t>
            </a:r>
            <a:r>
              <a:rPr lang="it-IT" dirty="0">
                <a:solidFill>
                  <a:schemeClr val="tx1"/>
                </a:solidFill>
              </a:rPr>
              <a:t> in the feature selection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940C41F-A624-BAE7-247B-B368A9CEC560}"/>
              </a:ext>
            </a:extLst>
          </p:cNvPr>
          <p:cNvSpPr/>
          <p:nvPr/>
        </p:nvSpPr>
        <p:spPr>
          <a:xfrm>
            <a:off x="913795" y="235093"/>
            <a:ext cx="450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NEXT STEPS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5921543-5CA0-427D-FC72-A6C87BA5D6D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9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4060" y="715371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INRODUCTION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9375D-C925-C9EB-3669-517A72393A26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5FF99A-DB9F-A9EE-F400-0735371DE106}"/>
              </a:ext>
            </a:extLst>
          </p:cNvPr>
          <p:cNvSpPr txBox="1"/>
          <p:nvPr/>
        </p:nvSpPr>
        <p:spPr>
          <a:xfrm>
            <a:off x="483927" y="542328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quick</a:t>
            </a:r>
            <a:r>
              <a:rPr lang="it-IT" dirty="0"/>
              <a:t> </a:t>
            </a:r>
            <a:r>
              <a:rPr lang="it-IT" dirty="0" err="1"/>
              <a:t>overview</a:t>
            </a:r>
            <a:r>
              <a:rPr lang="it-IT" dirty="0"/>
              <a:t> of data and </a:t>
            </a:r>
            <a:r>
              <a:rPr lang="it-IT" dirty="0" err="1"/>
              <a:t>Anomaly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0A7AF2-EB66-B83E-A425-0C2BEF696025}"/>
              </a:ext>
            </a:extLst>
          </p:cNvPr>
          <p:cNvSpPr txBox="1"/>
          <p:nvPr/>
        </p:nvSpPr>
        <p:spPr>
          <a:xfrm>
            <a:off x="521905" y="1490235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given</a:t>
            </a:r>
            <a:r>
              <a:rPr lang="it-IT" dirty="0"/>
              <a:t> a dataset of </a:t>
            </a:r>
            <a:r>
              <a:rPr lang="it-IT" b="1" dirty="0" err="1"/>
              <a:t>financial</a:t>
            </a:r>
            <a:r>
              <a:rPr lang="it-IT" b="1" dirty="0"/>
              <a:t> data</a:t>
            </a:r>
            <a:r>
              <a:rPr lang="it-IT" dirty="0"/>
              <a:t>, </a:t>
            </a:r>
            <a:r>
              <a:rPr lang="it-IT" dirty="0" err="1"/>
              <a:t>representing</a:t>
            </a:r>
            <a:r>
              <a:rPr lang="it-IT" dirty="0"/>
              <a:t> a </a:t>
            </a:r>
            <a:r>
              <a:rPr lang="it-IT" dirty="0" err="1"/>
              <a:t>broad</a:t>
            </a:r>
            <a:r>
              <a:rPr lang="it-IT" dirty="0"/>
              <a:t> </a:t>
            </a:r>
            <a:r>
              <a:rPr lang="it-IT" dirty="0" err="1"/>
              <a:t>spectrum</a:t>
            </a:r>
            <a:r>
              <a:rPr lang="it-IT" dirty="0"/>
              <a:t> of </a:t>
            </a:r>
            <a:r>
              <a:rPr lang="it-IT" dirty="0" err="1"/>
              <a:t>financial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interest</a:t>
            </a:r>
            <a:r>
              <a:rPr lang="it-IT" dirty="0"/>
              <a:t> rates, bond yields, bond </a:t>
            </a:r>
            <a:r>
              <a:rPr lang="it-IT" dirty="0" err="1"/>
              <a:t>indices</a:t>
            </a:r>
            <a:r>
              <a:rPr lang="it-IT" dirty="0"/>
              <a:t>, </a:t>
            </a:r>
            <a:r>
              <a:rPr lang="it-IT" dirty="0" err="1"/>
              <a:t>currencies</a:t>
            </a:r>
            <a:r>
              <a:rPr lang="it-IT" dirty="0"/>
              <a:t>, and so on. </a:t>
            </a:r>
            <a:r>
              <a:rPr lang="it-IT" dirty="0" err="1"/>
              <a:t>Those</a:t>
            </a:r>
            <a:r>
              <a:rPr lang="it-IT" dirty="0"/>
              <a:t> data are </a:t>
            </a:r>
            <a:r>
              <a:rPr lang="it-IT" dirty="0" err="1"/>
              <a:t>taken</a:t>
            </a:r>
            <a:r>
              <a:rPr lang="it-IT" dirty="0"/>
              <a:t> from </a:t>
            </a:r>
            <a:r>
              <a:rPr lang="it-IT" b="1" dirty="0"/>
              <a:t>Bloomberg</a:t>
            </a:r>
            <a:r>
              <a:rPr lang="it-IT" dirty="0"/>
              <a:t>, </a:t>
            </a:r>
            <a:r>
              <a:rPr lang="it-IT" dirty="0" err="1"/>
              <a:t>covering</a:t>
            </a:r>
            <a:r>
              <a:rPr lang="it-IT" dirty="0"/>
              <a:t> a </a:t>
            </a:r>
            <a:r>
              <a:rPr lang="it-IT" dirty="0" err="1"/>
              <a:t>period</a:t>
            </a:r>
            <a:r>
              <a:rPr lang="it-IT" dirty="0"/>
              <a:t> from </a:t>
            </a:r>
            <a:r>
              <a:rPr lang="it-IT" b="1" dirty="0" err="1"/>
              <a:t>January</a:t>
            </a:r>
            <a:r>
              <a:rPr lang="it-IT" b="1" dirty="0"/>
              <a:t> 2000 </a:t>
            </a:r>
            <a:r>
              <a:rPr lang="it-IT" dirty="0"/>
              <a:t>to </a:t>
            </a:r>
            <a:r>
              <a:rPr lang="it-IT" b="1" dirty="0"/>
              <a:t>April</a:t>
            </a:r>
            <a:r>
              <a:rPr lang="it-IT" dirty="0"/>
              <a:t> </a:t>
            </a:r>
            <a:r>
              <a:rPr lang="it-IT" b="1" dirty="0"/>
              <a:t>2021</a:t>
            </a:r>
            <a:r>
              <a:rPr lang="it-IT" dirty="0"/>
              <a:t>, reporting </a:t>
            </a:r>
            <a:r>
              <a:rPr lang="it-IT" dirty="0" err="1"/>
              <a:t>weekly</a:t>
            </a:r>
            <a:r>
              <a:rPr lang="it-IT" dirty="0"/>
              <a:t> data in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it-IT" dirty="0" err="1"/>
              <a:t>currency</a:t>
            </a:r>
            <a:r>
              <a:rPr lang="it-IT" dirty="0"/>
              <a:t>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5BC40CC-5475-F7ED-43F6-B7D6F72F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7" y="2633728"/>
            <a:ext cx="11267321" cy="131177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E787BFD-2C74-D500-06E1-F91842162808}"/>
              </a:ext>
            </a:extLst>
          </p:cNvPr>
          <p:cNvSpPr txBox="1"/>
          <p:nvPr/>
        </p:nvSpPr>
        <p:spPr>
          <a:xfrm>
            <a:off x="521906" y="4289502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dataset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b="1" dirty="0" err="1"/>
              <a:t>response</a:t>
            </a:r>
            <a:r>
              <a:rPr lang="it-IT" b="1" dirty="0"/>
              <a:t> </a:t>
            </a:r>
            <a:r>
              <a:rPr lang="it-IT" b="1" dirty="0" err="1"/>
              <a:t>variable</a:t>
            </a:r>
            <a:r>
              <a:rPr lang="it-IT" b="1" dirty="0"/>
              <a:t> Y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in a </a:t>
            </a:r>
            <a:r>
              <a:rPr lang="it-IT" b="1" dirty="0"/>
              <a:t>risk-off </a:t>
            </a:r>
            <a:r>
              <a:rPr lang="it-IT" dirty="0"/>
              <a:t>( Y = 1 ) or </a:t>
            </a:r>
            <a:r>
              <a:rPr lang="it-IT" b="1" dirty="0"/>
              <a:t>risk-on </a:t>
            </a:r>
            <a:r>
              <a:rPr lang="it-IT" dirty="0"/>
              <a:t>( Y = 0 ) </a:t>
            </a:r>
            <a:r>
              <a:rPr lang="it-IT" dirty="0" err="1"/>
              <a:t>period</a:t>
            </a:r>
            <a:r>
              <a:rPr lang="it-IT" dirty="0"/>
              <a:t>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EF841AE-37CE-E648-F7F0-2B75E6001591}"/>
              </a:ext>
            </a:extLst>
          </p:cNvPr>
          <p:cNvSpPr txBox="1"/>
          <p:nvPr/>
        </p:nvSpPr>
        <p:spPr>
          <a:xfrm>
            <a:off x="483927" y="5279829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dirty="0" err="1"/>
              <a:t>creating</a:t>
            </a:r>
            <a:r>
              <a:rPr lang="it-IT" dirty="0"/>
              <a:t> an </a:t>
            </a:r>
            <a:r>
              <a:rPr lang="it-IT" b="1" dirty="0" err="1"/>
              <a:t>Early</a:t>
            </a:r>
            <a:r>
              <a:rPr lang="it-IT" b="1" dirty="0"/>
              <a:t> System </a:t>
            </a:r>
            <a:r>
              <a:rPr lang="it-IT" b="1" dirty="0" err="1"/>
              <a:t>based</a:t>
            </a:r>
            <a:r>
              <a:rPr lang="it-IT" b="1" dirty="0"/>
              <a:t> on </a:t>
            </a:r>
            <a:r>
              <a:rPr lang="it-IT" b="1" dirty="0" err="1"/>
              <a:t>Anomaly</a:t>
            </a:r>
            <a:r>
              <a:rPr lang="it-IT" b="1" dirty="0"/>
              <a:t> </a:t>
            </a:r>
            <a:r>
              <a:rPr lang="it-IT" b="1" dirty="0" err="1"/>
              <a:t>Detection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a </a:t>
            </a:r>
            <a:r>
              <a:rPr lang="it-IT" dirty="0" err="1"/>
              <a:t>crisis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early</a:t>
            </a:r>
            <a:r>
              <a:rPr lang="it-IT" dirty="0"/>
              <a:t> stage.  </a:t>
            </a:r>
          </a:p>
        </p:txBody>
      </p:sp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7AE563-2E0F-1D31-29CB-D9359FEFB120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41C3D48-D0ED-2F68-3C4F-EC75DC7C5A4D}"/>
              </a:ext>
            </a:extLst>
          </p:cNvPr>
          <p:cNvSpPr txBox="1">
            <a:spLocks/>
          </p:cNvSpPr>
          <p:nvPr/>
        </p:nvSpPr>
        <p:spPr>
          <a:xfrm>
            <a:off x="-2624060" y="71537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PIPELINE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3D114CB-8E54-2B6E-B74A-0E11439884E5}"/>
              </a:ext>
            </a:extLst>
          </p:cNvPr>
          <p:cNvSpPr txBox="1">
            <a:spLocks/>
          </p:cNvSpPr>
          <p:nvPr/>
        </p:nvSpPr>
        <p:spPr>
          <a:xfrm>
            <a:off x="624235" y="772176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Preprocessing</a:t>
            </a:r>
            <a:r>
              <a:rPr lang="it-IT" dirty="0"/>
              <a:t> &amp; Feature </a:t>
            </a:r>
            <a:r>
              <a:rPr lang="it-IT" dirty="0" err="1"/>
              <a:t>selection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 err="1"/>
              <a:t>Classification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Supervised</a:t>
            </a:r>
            <a:r>
              <a:rPr lang="it-IT" dirty="0"/>
              <a:t> (KNN with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oversampling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Unsupervised</a:t>
            </a:r>
            <a:r>
              <a:rPr lang="it-IT" dirty="0"/>
              <a:t> (</a:t>
            </a:r>
            <a:r>
              <a:rPr lang="it-IT" dirty="0" err="1"/>
              <a:t>Kmeans</a:t>
            </a:r>
            <a:r>
              <a:rPr lang="it-IT" dirty="0"/>
              <a:t> and </a:t>
            </a:r>
            <a:r>
              <a:rPr lang="it-IT" dirty="0" err="1"/>
              <a:t>Hierarchical</a:t>
            </a:r>
            <a:r>
              <a:rPr lang="it-IT" dirty="0"/>
              <a:t>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</a:t>
            </a:r>
            <a:r>
              <a:rPr lang="it-IT" dirty="0" err="1"/>
              <a:t>Autoencoder</a:t>
            </a:r>
            <a:r>
              <a:rPr lang="it-IT" dirty="0"/>
              <a:t> con ANN (Jacopo dimmi tu come inserirlo)</a:t>
            </a:r>
          </a:p>
          <a:p>
            <a:pPr lvl="1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4196F7-EA72-0C6B-250A-31915FD7BC9F}"/>
              </a:ext>
            </a:extLst>
          </p:cNvPr>
          <p:cNvSpPr txBox="1"/>
          <p:nvPr/>
        </p:nvSpPr>
        <p:spPr>
          <a:xfrm>
            <a:off x="893473" y="1685821"/>
            <a:ext cx="6836229" cy="382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>
                <a:latin typeface="+mj-lt"/>
              </a:rPr>
              <a:t>Processing &amp; Feature </a:t>
            </a:r>
            <a:r>
              <a:rPr lang="it-IT" sz="2000" b="1" dirty="0" err="1">
                <a:latin typeface="+mj-lt"/>
              </a:rPr>
              <a:t>selection</a:t>
            </a:r>
            <a:endParaRPr lang="it-IT" sz="20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Unsupervised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classification</a:t>
            </a:r>
            <a:r>
              <a:rPr lang="it-IT" sz="2000" b="1" dirty="0">
                <a:latin typeface="+mj-lt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 err="1">
                <a:latin typeface="+mj-lt"/>
              </a:rPr>
              <a:t>Kmeans</a:t>
            </a:r>
            <a:r>
              <a:rPr lang="it-IT" sz="1900" dirty="0">
                <a:latin typeface="+mj-lt"/>
              </a:rPr>
              <a:t> and </a:t>
            </a:r>
            <a:r>
              <a:rPr lang="it-IT" sz="1900" dirty="0" err="1">
                <a:latin typeface="+mj-lt"/>
              </a:rPr>
              <a:t>Hierachical</a:t>
            </a:r>
            <a:r>
              <a:rPr lang="it-IT" sz="1900" dirty="0">
                <a:latin typeface="+mj-lt"/>
              </a:rPr>
              <a:t> Clustering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Supervised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b="1" dirty="0" err="1">
                <a:latin typeface="+mj-lt"/>
              </a:rPr>
              <a:t>classification</a:t>
            </a:r>
            <a:endParaRPr lang="it-IT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</a:t>
            </a:r>
            <a:r>
              <a:rPr lang="it-IT" sz="2400" dirty="0">
                <a:latin typeface="+mj-lt"/>
              </a:rPr>
              <a:t>- </a:t>
            </a:r>
            <a:r>
              <a:rPr lang="it-IT" sz="2000" dirty="0">
                <a:latin typeface="+mj-lt"/>
              </a:rPr>
              <a:t>KNN with </a:t>
            </a:r>
            <a:r>
              <a:rPr lang="it-IT" sz="2000" dirty="0" err="1">
                <a:latin typeface="+mj-lt"/>
              </a:rPr>
              <a:t>Naive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oversampling</a:t>
            </a:r>
            <a:endParaRPr lang="it-IT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 err="1">
                <a:latin typeface="+mj-lt"/>
              </a:rPr>
              <a:t>Copulas</a:t>
            </a:r>
            <a:endParaRPr lang="it-IT" sz="19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000" b="1" dirty="0" err="1">
                <a:latin typeface="+mj-lt"/>
              </a:rPr>
              <a:t>Autoencoder</a:t>
            </a:r>
            <a:endParaRPr lang="it-IT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it-IT" sz="2000" dirty="0">
                <a:latin typeface="+mj-lt"/>
              </a:rPr>
              <a:t>     - </a:t>
            </a:r>
            <a:r>
              <a:rPr lang="it-IT" sz="1900" dirty="0">
                <a:latin typeface="+mj-lt"/>
              </a:rPr>
              <a:t>Model </a:t>
            </a:r>
            <a:r>
              <a:rPr lang="it-IT" sz="1900" dirty="0" err="1">
                <a:latin typeface="+mj-lt"/>
              </a:rPr>
              <a:t>evaluation</a:t>
            </a:r>
            <a:endParaRPr lang="it-IT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7C2BC569-49E6-3C23-0B87-A3B4AFA6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1917" y="498714"/>
            <a:ext cx="10353762" cy="970450"/>
          </a:xfrm>
        </p:spPr>
        <p:txBody>
          <a:bodyPr/>
          <a:lstStyle/>
          <a:p>
            <a:r>
              <a:rPr lang="it-IT" b="1" dirty="0">
                <a:solidFill>
                  <a:srgbClr val="FFC000"/>
                </a:solidFill>
              </a:rPr>
              <a:t>PREPROCESSING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BF402C-70D3-BD2F-5D3D-B2EA77AC0997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proceeding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data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60508F-43BE-F5E5-FE1B-836E805029CB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load the data from ‘</a:t>
            </a:r>
            <a:r>
              <a:rPr lang="it-IT" b="1" dirty="0"/>
              <a:t>EWS.csv</a:t>
            </a:r>
            <a:r>
              <a:rPr lang="it-IT" dirty="0"/>
              <a:t>’, take the first </a:t>
            </a:r>
            <a:r>
              <a:rPr lang="it-IT" dirty="0" err="1"/>
              <a:t>column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Y and the </a:t>
            </a:r>
            <a:r>
              <a:rPr lang="it-IT" dirty="0" err="1"/>
              <a:t>rest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X.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convert</a:t>
            </a:r>
            <a:r>
              <a:rPr lang="it-IT" dirty="0"/>
              <a:t> the ‘Data’ </a:t>
            </a:r>
            <a:r>
              <a:rPr lang="it-IT" dirty="0" err="1"/>
              <a:t>column</a:t>
            </a:r>
            <a:r>
              <a:rPr lang="it-IT" dirty="0"/>
              <a:t> to </a:t>
            </a:r>
            <a:r>
              <a:rPr lang="it-IT" dirty="0" err="1"/>
              <a:t>int</a:t>
            </a:r>
            <a:r>
              <a:rPr lang="it-IT" dirty="0"/>
              <a:t> and </a:t>
            </a:r>
            <a:r>
              <a:rPr lang="it-IT" dirty="0" err="1"/>
              <a:t>maintain</a:t>
            </a:r>
            <a:r>
              <a:rPr lang="it-IT" dirty="0"/>
              <a:t> the </a:t>
            </a:r>
            <a:r>
              <a:rPr lang="it-IT" dirty="0" err="1"/>
              <a:t>others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floats</a:t>
            </a:r>
            <a:r>
              <a:rPr lang="it-IT" dirty="0"/>
              <a:t>. For </a:t>
            </a:r>
            <a:r>
              <a:rPr lang="it-IT" dirty="0" err="1"/>
              <a:t>always</a:t>
            </a:r>
            <a:r>
              <a:rPr lang="it-IT" dirty="0"/>
              <a:t> positive data </a:t>
            </a:r>
            <a:r>
              <a:rPr lang="it-IT" dirty="0" err="1"/>
              <a:t>we</a:t>
            </a:r>
            <a:r>
              <a:rPr lang="it-IT" dirty="0"/>
              <a:t> take </a:t>
            </a:r>
            <a:r>
              <a:rPr lang="it-IT" b="1" dirty="0" err="1"/>
              <a:t>logarithmic</a:t>
            </a:r>
            <a:r>
              <a:rPr lang="it-IT" b="1" dirty="0"/>
              <a:t> </a:t>
            </a:r>
            <a:r>
              <a:rPr lang="it-IT" b="1" dirty="0" err="1"/>
              <a:t>differences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just the </a:t>
            </a:r>
            <a:r>
              <a:rPr lang="it-IT" b="1" dirty="0" err="1"/>
              <a:t>difference</a:t>
            </a:r>
            <a:r>
              <a:rPr lang="it-IT" dirty="0"/>
              <a:t>, </a:t>
            </a:r>
            <a:r>
              <a:rPr lang="it-IT" dirty="0" err="1"/>
              <a:t>dropping</a:t>
            </a:r>
            <a:r>
              <a:rPr lang="it-IT" dirty="0"/>
              <a:t> the</a:t>
            </a:r>
            <a:r>
              <a:rPr lang="it-IT" b="1" dirty="0"/>
              <a:t> </a:t>
            </a:r>
            <a:r>
              <a:rPr lang="it-IT" b="1" dirty="0" err="1"/>
              <a:t>NaN</a:t>
            </a:r>
            <a:r>
              <a:rPr lang="it-IT" b="1" dirty="0"/>
              <a:t> </a:t>
            </a:r>
            <a:r>
              <a:rPr lang="it-IT" dirty="0" err="1"/>
              <a:t>values</a:t>
            </a:r>
            <a:r>
              <a:rPr lang="it-IT" dirty="0"/>
              <a:t> and </a:t>
            </a:r>
            <a:r>
              <a:rPr lang="it-IT" b="1" dirty="0" err="1"/>
              <a:t>normalize</a:t>
            </a:r>
            <a:r>
              <a:rPr lang="it-IT" dirty="0"/>
              <a:t> by </a:t>
            </a:r>
            <a:r>
              <a:rPr lang="it-IT" b="1" dirty="0" err="1"/>
              <a:t>zscoring</a:t>
            </a:r>
            <a:r>
              <a:rPr lang="it-IT" dirty="0"/>
              <a:t>. </a:t>
            </a:r>
          </a:p>
        </p:txBody>
      </p:sp>
      <p:pic>
        <p:nvPicPr>
          <p:cNvPr id="13" name="Immagine 1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B275BDE-176F-870D-530C-08103CA3D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7" y="2302429"/>
            <a:ext cx="5340687" cy="4047783"/>
          </a:xfrm>
          <a:prstGeom prst="rect">
            <a:avLst/>
          </a:prstGeom>
        </p:spPr>
      </p:pic>
      <p:pic>
        <p:nvPicPr>
          <p:cNvPr id="15" name="Immagine 1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864EA33-F77F-AA9D-59AC-80540803B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5" y="2302429"/>
            <a:ext cx="5357263" cy="404778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7A1AAB1-11A8-6AC4-1520-4DDD67D9334F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05" y="8352544"/>
            <a:ext cx="10353762" cy="4058751"/>
          </a:xfrm>
        </p:spPr>
        <p:txBody>
          <a:bodyPr/>
          <a:lstStyle/>
          <a:p>
            <a:r>
              <a:rPr lang="it-IT" dirty="0"/>
              <a:t>Media significativa + grafico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C1520D-8764-5D05-D009-832AB4D40E58}"/>
              </a:ext>
            </a:extLst>
          </p:cNvPr>
          <p:cNvSpPr txBox="1">
            <a:spLocks/>
          </p:cNvSpPr>
          <p:nvPr/>
        </p:nvSpPr>
        <p:spPr>
          <a:xfrm>
            <a:off x="-1753203" y="4987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FEATURE SELECTION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62FC88-3446-3D2E-AEEA-6D905C11D9E9}"/>
              </a:ext>
            </a:extLst>
          </p:cNvPr>
          <p:cNvSpPr txBox="1"/>
          <p:nvPr/>
        </p:nvSpPr>
        <p:spPr>
          <a:xfrm>
            <a:off x="521905" y="1250750"/>
            <a:ext cx="1126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By </a:t>
            </a:r>
            <a:r>
              <a:rPr lang="it-IT" dirty="0" err="1"/>
              <a:t>means</a:t>
            </a:r>
            <a:r>
              <a:rPr lang="it-IT" dirty="0"/>
              <a:t> of a </a:t>
            </a:r>
            <a:r>
              <a:rPr lang="it-IT" b="1" dirty="0"/>
              <a:t>K-S Test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with a non-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risk-</a:t>
            </a:r>
            <a:r>
              <a:rPr lang="it-IT" dirty="0" err="1"/>
              <a:t>periods.ù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returned</a:t>
            </a:r>
            <a:r>
              <a:rPr lang="it-IT" dirty="0"/>
              <a:t> features with </a:t>
            </a:r>
            <a:r>
              <a:rPr lang="it-IT" b="1" dirty="0"/>
              <a:t>high p-</a:t>
            </a:r>
            <a:r>
              <a:rPr lang="it-IT" b="1" dirty="0" err="1"/>
              <a:t>valus</a:t>
            </a:r>
            <a:r>
              <a:rPr lang="it-IT" b="1" dirty="0"/>
              <a:t> </a:t>
            </a:r>
            <a:r>
              <a:rPr lang="it-IT" dirty="0"/>
              <a:t>are ‘GTITL30YR’, ‘GTJPY2YR’, ‘GTJPY30YR’, ‘JPY’, ‘LF94TRUU’, ‘LUACTRUU’ and ‘XAUBGNL’.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F7E54C-FCF3-A941-389B-818993B8AFF0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70FC58B-C7A4-E74D-8FAB-8A4CBE92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72" y="2377429"/>
            <a:ext cx="8570785" cy="380719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A11AD3-8285-79D6-EC02-D4352FFB7EDE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98235" y="7784906"/>
            <a:ext cx="10353762" cy="4058751"/>
          </a:xfrm>
        </p:spPr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B1E7C2-2CA5-EAE3-FC05-1330E0DA7C8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27FA28F-D4C2-7F12-5816-132311B5CDAF}"/>
              </a:ext>
            </a:extLst>
          </p:cNvPr>
          <p:cNvSpPr txBox="1">
            <a:spLocks/>
          </p:cNvSpPr>
          <p:nvPr/>
        </p:nvSpPr>
        <p:spPr>
          <a:xfrm>
            <a:off x="-1753203" y="4987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FEATURE SELECTION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39A955-14D1-08C2-C524-8B0DAD4782E5}"/>
              </a:ext>
            </a:extLst>
          </p:cNvPr>
          <p:cNvSpPr txBox="1"/>
          <p:nvPr/>
        </p:nvSpPr>
        <p:spPr>
          <a:xfrm>
            <a:off x="521905" y="335153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Reducing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input </a:t>
            </a:r>
            <a:r>
              <a:rPr lang="it-IT" dirty="0" err="1"/>
              <a:t>variables</a:t>
            </a: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B9AF2F-D335-0413-2E77-B1162602D780}"/>
              </a:ext>
            </a:extLst>
          </p:cNvPr>
          <p:cNvSpPr txBox="1"/>
          <p:nvPr/>
        </p:nvSpPr>
        <p:spPr>
          <a:xfrm>
            <a:off x="521905" y="1250750"/>
            <a:ext cx="112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observing</a:t>
            </a:r>
            <a:r>
              <a:rPr lang="it-IT" dirty="0"/>
              <a:t> </a:t>
            </a:r>
            <a:r>
              <a:rPr lang="it-IT" b="1" dirty="0" err="1"/>
              <a:t>correlations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end with </a:t>
            </a:r>
            <a:r>
              <a:rPr lang="it-IT" b="1" dirty="0"/>
              <a:t>23 </a:t>
            </a:r>
            <a:r>
              <a:rPr lang="it-IT" b="1" dirty="0" err="1"/>
              <a:t>stationary</a:t>
            </a:r>
            <a:r>
              <a:rPr lang="it-IT" b="1" dirty="0"/>
              <a:t> and </a:t>
            </a:r>
            <a:r>
              <a:rPr lang="it-IT" b="1" dirty="0" err="1"/>
              <a:t>significant</a:t>
            </a:r>
            <a:r>
              <a:rPr lang="it-IT" b="1" dirty="0"/>
              <a:t> </a:t>
            </a:r>
            <a:r>
              <a:rPr lang="it-IT" b="1" dirty="0" err="1"/>
              <a:t>variables</a:t>
            </a:r>
            <a:r>
              <a:rPr lang="it-IT" dirty="0"/>
              <a:t>.</a:t>
            </a:r>
          </a:p>
          <a:p>
            <a:r>
              <a:rPr lang="it-IT" b="1" dirty="0"/>
              <a:t>PCA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variance</a:t>
            </a:r>
            <a:r>
              <a:rPr lang="it-IT" dirty="0"/>
              <a:t>.   </a:t>
            </a:r>
            <a:r>
              <a:rPr lang="it-IT" b="1" dirty="0"/>
              <a:t> </a:t>
            </a:r>
            <a:r>
              <a:rPr lang="it-IT" dirty="0"/>
              <a:t>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D7A8FF4-E2CC-917C-FF20-34DBCC5A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9" y="1705392"/>
            <a:ext cx="5159187" cy="4581667"/>
          </a:xfrm>
          <a:prstGeom prst="rect">
            <a:avLst/>
          </a:prstGeom>
        </p:spPr>
      </p:pic>
      <p:pic>
        <p:nvPicPr>
          <p:cNvPr id="14" name="Immagine 1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748BDB4-2CA0-4F1E-7F65-F91DBEB12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7" y="2530004"/>
            <a:ext cx="5667621" cy="3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4" y="6946706"/>
            <a:ext cx="10353762" cy="4058751"/>
          </a:xfrm>
        </p:spPr>
        <p:txBody>
          <a:bodyPr/>
          <a:lstStyle/>
          <a:p>
            <a:r>
              <a:rPr lang="it-IT" dirty="0"/>
              <a:t>Clusteriamo e vediamo se ha beccato i due gruppi</a:t>
            </a:r>
          </a:p>
          <a:p>
            <a:r>
              <a:rPr lang="it-IT" dirty="0"/>
              <a:t>Ultra sbilanciato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C696A3D-BD91-DC4B-553B-1465FA7B580D}"/>
              </a:ext>
            </a:extLst>
          </p:cNvPr>
          <p:cNvSpPr txBox="1">
            <a:spLocks/>
          </p:cNvSpPr>
          <p:nvPr/>
        </p:nvSpPr>
        <p:spPr>
          <a:xfrm>
            <a:off x="-250975" y="50662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b="1" dirty="0">
                <a:solidFill>
                  <a:srgbClr val="FFC000"/>
                </a:solidFill>
              </a:rPr>
              <a:t>UNSUPERVISED CLASSIFICATION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AF3379-06D9-F038-C44E-0C9C9DE77837}"/>
              </a:ext>
            </a:extLst>
          </p:cNvPr>
          <p:cNvSpPr txBox="1"/>
          <p:nvPr/>
        </p:nvSpPr>
        <p:spPr>
          <a:xfrm>
            <a:off x="521905" y="324692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let</a:t>
            </a:r>
            <a:r>
              <a:rPr lang="it-IT" dirty="0"/>
              <a:t> the software </a:t>
            </a:r>
            <a:r>
              <a:rPr lang="it-IT" dirty="0" err="1"/>
              <a:t>analyse</a:t>
            </a: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B8CB778-A118-BFDF-650E-693B25C1E2DE}"/>
              </a:ext>
            </a:extLst>
          </p:cNvPr>
          <p:cNvSpPr txBox="1"/>
          <p:nvPr/>
        </p:nvSpPr>
        <p:spPr>
          <a:xfrm>
            <a:off x="478360" y="1597053"/>
            <a:ext cx="5214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initialize</a:t>
            </a:r>
            <a:r>
              <a:rPr lang="it-IT" dirty="0"/>
              <a:t> the </a:t>
            </a:r>
            <a:r>
              <a:rPr lang="it-IT" b="1" dirty="0" err="1"/>
              <a:t>Kmeans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for </a:t>
            </a:r>
            <a:r>
              <a:rPr lang="it-IT" dirty="0" err="1"/>
              <a:t>two</a:t>
            </a:r>
            <a:r>
              <a:rPr lang="it-IT" dirty="0"/>
              <a:t> clusters and </a:t>
            </a:r>
            <a:r>
              <a:rPr lang="it-IT" dirty="0" err="1"/>
              <a:t>fit</a:t>
            </a:r>
            <a:r>
              <a:rPr lang="it-IT" dirty="0"/>
              <a:t> to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variabled</a:t>
            </a:r>
            <a:r>
              <a:rPr lang="it-IT" dirty="0"/>
              <a:t> </a:t>
            </a:r>
            <a:r>
              <a:rPr lang="it-IT" dirty="0" err="1"/>
              <a:t>obtening</a:t>
            </a:r>
            <a:r>
              <a:rPr lang="it-IT" dirty="0"/>
              <a:t> the labels, </a:t>
            </a:r>
            <a:r>
              <a:rPr lang="it-IT" dirty="0" err="1"/>
              <a:t>obtaining</a:t>
            </a:r>
            <a:r>
              <a:rPr lang="it-IT" dirty="0"/>
              <a:t> the following </a:t>
            </a:r>
            <a:r>
              <a:rPr lang="it-IT" dirty="0" err="1"/>
              <a:t>confusion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1A4CB47-A50C-25AA-1BE0-48F7D59B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1" y="4366582"/>
            <a:ext cx="2081452" cy="132892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A150CD-5F8C-97CA-9CEC-49F67AD954BC}"/>
              </a:ext>
            </a:extLst>
          </p:cNvPr>
          <p:cNvSpPr txBox="1"/>
          <p:nvPr/>
        </p:nvSpPr>
        <p:spPr>
          <a:xfrm>
            <a:off x="478360" y="2640357"/>
            <a:ext cx="530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performe</a:t>
            </a:r>
            <a:r>
              <a:rPr lang="it-IT" dirty="0"/>
              <a:t> a </a:t>
            </a:r>
            <a:r>
              <a:rPr lang="it-IT" b="1" dirty="0" err="1"/>
              <a:t>hierarchical</a:t>
            </a:r>
            <a:r>
              <a:rPr lang="it-IT" b="1" dirty="0"/>
              <a:t> clustering</a:t>
            </a:r>
            <a:r>
              <a:rPr lang="it-IT" dirty="0"/>
              <a:t>, </a:t>
            </a:r>
            <a:r>
              <a:rPr lang="it-IT" dirty="0" err="1"/>
              <a:t>plotting</a:t>
            </a:r>
            <a:r>
              <a:rPr lang="it-IT" dirty="0"/>
              <a:t> the </a:t>
            </a:r>
            <a:r>
              <a:rPr lang="it-IT" dirty="0" err="1"/>
              <a:t>dendrogram</a:t>
            </a:r>
            <a:r>
              <a:rPr lang="it-IT" dirty="0"/>
              <a:t> to determine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clusters.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cut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.  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6809558-DC0D-55C7-DC1A-F14158A6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779" y="1744814"/>
            <a:ext cx="5261830" cy="386859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2630ADC-8664-08AE-3FA4-333DA67D8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99" y="4314258"/>
            <a:ext cx="1927683" cy="138125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F8CFF09-D0BE-FAC4-D9F6-96E69C87F188}"/>
              </a:ext>
            </a:extLst>
          </p:cNvPr>
          <p:cNvSpPr txBox="1"/>
          <p:nvPr/>
        </p:nvSpPr>
        <p:spPr>
          <a:xfrm>
            <a:off x="478360" y="3679112"/>
            <a:ext cx="530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We</a:t>
            </a:r>
            <a:r>
              <a:rPr lang="it-IT" dirty="0"/>
              <a:t> can, </a:t>
            </a:r>
            <a:r>
              <a:rPr lang="it-IT" dirty="0" err="1"/>
              <a:t>then</a:t>
            </a:r>
            <a:r>
              <a:rPr lang="it-IT" dirty="0"/>
              <a:t>, compare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b="1" dirty="0" err="1"/>
              <a:t>confusion</a:t>
            </a:r>
            <a:r>
              <a:rPr lang="it-IT" b="1" dirty="0"/>
              <a:t> </a:t>
            </a:r>
            <a:r>
              <a:rPr lang="it-IT" b="1" dirty="0" err="1"/>
              <a:t>matrices</a:t>
            </a:r>
            <a:r>
              <a:rPr lang="it-IT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DBB96FC-DBE8-CF3E-8BD5-7DE03E03D407}"/>
              </a:ext>
            </a:extLst>
          </p:cNvPr>
          <p:cNvSpPr txBox="1"/>
          <p:nvPr/>
        </p:nvSpPr>
        <p:spPr>
          <a:xfrm>
            <a:off x="478359" y="5794319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 err="1"/>
              <a:t>Kmeans</a:t>
            </a:r>
            <a:r>
              <a:rPr lang="it-IT" dirty="0"/>
              <a:t>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A83A6C4-7304-F516-BC25-FDBBCDEFE0FD}"/>
              </a:ext>
            </a:extLst>
          </p:cNvPr>
          <p:cNvSpPr txBox="1"/>
          <p:nvPr/>
        </p:nvSpPr>
        <p:spPr>
          <a:xfrm>
            <a:off x="3390821" y="5794319"/>
            <a:ext cx="521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i="1" dirty="0" err="1"/>
              <a:t>Hierarchical</a:t>
            </a:r>
            <a:r>
              <a:rPr lang="it-IT" sz="1500" i="1" dirty="0"/>
              <a:t> clustering</a:t>
            </a:r>
            <a:r>
              <a:rPr lang="it-IT" dirty="0"/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C2C565-50C6-50B2-75BD-F1E581D18233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239C8-21FD-8891-4A52-AAF8CA1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28" y="1585490"/>
            <a:ext cx="4655213" cy="156832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it-IT" sz="1800" dirty="0"/>
              <a:t>We tried a </a:t>
            </a:r>
            <a:r>
              <a:rPr lang="it-IT" sz="1800" dirty="0" err="1"/>
              <a:t>naive</a:t>
            </a:r>
            <a:r>
              <a:rPr lang="it-IT" sz="1800" dirty="0"/>
              <a:t> Oversampling:</a:t>
            </a:r>
          </a:p>
          <a:p>
            <a:pPr marL="36900" indent="0">
              <a:buNone/>
            </a:pPr>
            <a:r>
              <a:rPr lang="en-US" sz="1800" dirty="0"/>
              <a:t>Number of new anomalies added: 636</a:t>
            </a:r>
          </a:p>
          <a:p>
            <a:pPr marL="36900" indent="0">
              <a:buNone/>
            </a:pPr>
            <a:r>
              <a:rPr lang="en-US" sz="1800" dirty="0"/>
              <a:t>NROS has added 268.354% more anomalies</a:t>
            </a:r>
          </a:p>
          <a:p>
            <a:pPr marL="36900" indent="0">
              <a:buNone/>
            </a:pPr>
            <a:r>
              <a:rPr lang="en-US" sz="1800" dirty="0"/>
              <a:t>New ratio of 0-1: {0: 0.5, 1: 0.5}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165F69-5648-58AA-5CFE-7FA9858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28" y="227058"/>
            <a:ext cx="109453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SUPERVISED CLASSIFICATION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55CEC4-6696-8D50-9E83-23B3FAA7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04" y="1150388"/>
            <a:ext cx="6902805" cy="2438525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80E4318-819C-6018-8944-58F25E5A9559}"/>
              </a:ext>
            </a:extLst>
          </p:cNvPr>
          <p:cNvSpPr txBox="1">
            <a:spLocks/>
          </p:cNvSpPr>
          <p:nvPr/>
        </p:nvSpPr>
        <p:spPr>
          <a:xfrm>
            <a:off x="2436599" y="3734303"/>
            <a:ext cx="7318802" cy="4057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1800" dirty="0"/>
              <a:t>We then tried an </a:t>
            </a:r>
            <a:r>
              <a:rPr lang="it-IT" sz="1800" dirty="0" err="1"/>
              <a:t>Isolation</a:t>
            </a:r>
            <a:r>
              <a:rPr lang="it-IT" sz="1800" dirty="0"/>
              <a:t> </a:t>
            </a:r>
            <a:r>
              <a:rPr lang="it-IT" sz="1800" dirty="0" err="1"/>
              <a:t>Forest</a:t>
            </a:r>
            <a:r>
              <a:rPr lang="it-IT" sz="1800" dirty="0"/>
              <a:t>, </a:t>
            </a:r>
            <a:r>
              <a:rPr lang="it-IT" sz="1800" dirty="0" err="1"/>
              <a:t>which</a:t>
            </a:r>
            <a:r>
              <a:rPr lang="it-IT" sz="1800" dirty="0"/>
              <a:t> seems to be </a:t>
            </a:r>
            <a:r>
              <a:rPr lang="it-IT" sz="1800" dirty="0" err="1"/>
              <a:t>too</a:t>
            </a:r>
            <a:r>
              <a:rPr lang="it-IT" sz="1800" dirty="0"/>
              <a:t> unbalanced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FD5891C-5441-A25D-8C80-E60C489F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159" y="4161976"/>
            <a:ext cx="2635385" cy="215911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E0F67FB-5D77-3F2C-6E65-E0B16D268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159"/>
          <a:stretch/>
        </p:blipFill>
        <p:spPr>
          <a:xfrm>
            <a:off x="6666458" y="4189959"/>
            <a:ext cx="2705239" cy="213112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A6B15E-F5CE-CA43-CBDB-A45164E63068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536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435345" y="303769"/>
            <a:ext cx="3637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COPULAS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82EFA2-D4D7-CE5E-D3E2-9B6C713C4932}"/>
              </a:ext>
            </a:extLst>
          </p:cNvPr>
          <p:cNvSpPr txBox="1"/>
          <p:nvPr/>
        </p:nvSpPr>
        <p:spPr>
          <a:xfrm>
            <a:off x="2433415" y="1227099"/>
            <a:ext cx="675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We tried to detect anomalous data by means of copula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511545" y="1647707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We chose at first the t-student distrubtion, obtaining the following 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BC8176-2BDC-43F3-B487-8DB1BD96A116}"/>
              </a:ext>
            </a:extLst>
          </p:cNvPr>
          <p:cNvSpPr txBox="1"/>
          <p:nvPr/>
        </p:nvSpPr>
        <p:spPr>
          <a:xfrm>
            <a:off x="6436180" y="1691423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Then, we tried the Gaussian distribution, and obtained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E13B3F-D020-F02B-475D-5F83BC6B3254}"/>
              </a:ext>
            </a:extLst>
          </p:cNvPr>
          <p:cNvSpPr txBox="1"/>
          <p:nvPr/>
        </p:nvSpPr>
        <p:spPr>
          <a:xfrm>
            <a:off x="2761890" y="56088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In both cases, the results seems good in terms of recall.</a:t>
            </a:r>
          </a:p>
          <a:p>
            <a:pPr marL="0" indent="0" algn="ctr">
              <a:buNone/>
            </a:pPr>
            <a:r>
              <a:rPr lang="it-IT" dirty="0"/>
              <a:t>But we’re aware there’s still the problem of unbalanced data.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E8A65B-117F-3EAB-5B94-817308D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6" y="2432747"/>
            <a:ext cx="3631851" cy="2962421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B64993-9A1D-7630-85C1-E7D4E0322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46" y="2432746"/>
            <a:ext cx="3502721" cy="295752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D7227E-E938-C11D-8108-A1A1959BD99A}"/>
              </a:ext>
            </a:extLst>
          </p:cNvPr>
          <p:cNvSpPr txBox="1"/>
          <p:nvPr/>
        </p:nvSpPr>
        <p:spPr>
          <a:xfrm>
            <a:off x="1" y="6478565"/>
            <a:ext cx="12192000" cy="92333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Helvetica Neue"/>
              </a:rPr>
              <a:t>Early Warning Systems                                                                                                                              FINTECH BC 3</a:t>
            </a:r>
            <a:endParaRPr lang="en-US" b="0" dirty="0">
              <a:solidFill>
                <a:schemeClr val="bg2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236</TotalTime>
  <Words>774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Helvetica Neue</vt:lpstr>
      <vt:lpstr>Wingdings</vt:lpstr>
      <vt:lpstr>Wingdings 2</vt:lpstr>
      <vt:lpstr>Ardesia</vt:lpstr>
      <vt:lpstr>Presentazione standard di PowerPoint</vt:lpstr>
      <vt:lpstr>INRODUCTION</vt:lpstr>
      <vt:lpstr>Presentazione standard di PowerPoint</vt:lpstr>
      <vt:lpstr>PREPROCESSING</vt:lpstr>
      <vt:lpstr>Presentazione standard di PowerPoint</vt:lpstr>
      <vt:lpstr>Presentazione standard di PowerPoint</vt:lpstr>
      <vt:lpstr>Presentazione standard di PowerPoint</vt:lpstr>
      <vt:lpstr>SUPERVISED CLASSIFICATION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Irene Ferrari</cp:lastModifiedBy>
  <cp:revision>3</cp:revision>
  <dcterms:created xsi:type="dcterms:W3CDTF">2023-04-17T10:53:26Z</dcterms:created>
  <dcterms:modified xsi:type="dcterms:W3CDTF">2023-04-19T11:33:34Z</dcterms:modified>
</cp:coreProperties>
</file>