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99" dt="2023-05-07T20:04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097" autoAdjust="0"/>
  </p:normalViewPr>
  <p:slideViewPr>
    <p:cSldViewPr snapToGrid="0">
      <p:cViewPr>
        <p:scale>
          <a:sx n="70" d="100"/>
          <a:sy n="70" d="100"/>
        </p:scale>
        <p:origin x="936" y="3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7T20:08:22.578" v="6470" actId="20577"/>
      <pc:docMkLst>
        <pc:docMk/>
      </pc:docMkLst>
      <pc:sldChg chg="addSp delSp modSp mod">
        <pc:chgData name="Irene Ferrari" userId="e569343e5e44b43c" providerId="LiveId" clId="{4125BB07-7A97-4DBD-B9BA-5E2E9DB34A7C}" dt="2023-05-07T19:14:03.745" v="4336" actId="1076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7T19:14:03.745" v="4336" actId="1076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7T20:08:22.578" v="6470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7T20:08:22.578" v="6470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6T22:48:59.585" v="4020" actId="20577"/>
        <pc:sldMkLst>
          <pc:docMk/>
          <pc:sldMk cId="151096758" sldId="262"/>
        </pc:sldMkLst>
        <pc:spChg chg="add mod">
          <ac:chgData name="Irene Ferrari" userId="e569343e5e44b43c" providerId="LiveId" clId="{4125BB07-7A97-4DBD-B9BA-5E2E9DB34A7C}" dt="2023-05-06T22:08:52.313" v="2691"/>
          <ac:spMkLst>
            <pc:docMk/>
            <pc:sldMk cId="151096758" sldId="262"/>
            <ac:spMk id="2" creationId="{325A9049-B84E-41A3-D0C2-B6E45FAD989C}"/>
          </ac:spMkLst>
        </pc:spChg>
        <pc:spChg chg="mod">
          <ac:chgData name="Irene Ferrari" userId="e569343e5e44b43c" providerId="LiveId" clId="{4125BB07-7A97-4DBD-B9BA-5E2E9DB34A7C}" dt="2023-05-06T22:11:08.139" v="2822" actId="1076"/>
          <ac:spMkLst>
            <pc:docMk/>
            <pc:sldMk cId="151096758" sldId="262"/>
            <ac:spMk id="5" creationId="{027FA28F-D4C2-7F12-5816-132311B5CDAF}"/>
          </ac:spMkLst>
        </pc:spChg>
        <pc:spChg chg="mod">
          <ac:chgData name="Irene Ferrari" userId="e569343e5e44b43c" providerId="LiveId" clId="{4125BB07-7A97-4DBD-B9BA-5E2E9DB34A7C}" dt="2023-05-06T22:11:05.132" v="2821" actId="1076"/>
          <ac:spMkLst>
            <pc:docMk/>
            <pc:sldMk cId="151096758" sldId="262"/>
            <ac:spMk id="8" creationId="{9339A955-14D1-08C2-C524-8B0DAD4782E5}"/>
          </ac:spMkLst>
        </pc:spChg>
        <pc:spChg chg="mod">
          <ac:chgData name="Irene Ferrari" userId="e569343e5e44b43c" providerId="LiveId" clId="{4125BB07-7A97-4DBD-B9BA-5E2E9DB34A7C}" dt="2023-05-06T22:20:01.335" v="3234" actId="20577"/>
          <ac:spMkLst>
            <pc:docMk/>
            <pc:sldMk cId="151096758" sldId="262"/>
            <ac:spMk id="9" creationId="{6AB9AF2F-D335-0413-2E77-B1162602D780}"/>
          </ac:spMkLst>
        </pc:spChg>
        <pc:spChg chg="add mod">
          <ac:chgData name="Irene Ferrari" userId="e569343e5e44b43c" providerId="LiveId" clId="{4125BB07-7A97-4DBD-B9BA-5E2E9DB34A7C}" dt="2023-05-06T22:46:27.447" v="3987" actId="1076"/>
          <ac:spMkLst>
            <pc:docMk/>
            <pc:sldMk cId="151096758" sldId="262"/>
            <ac:spMk id="10" creationId="{8A37E002-EAFC-2086-D456-5981758227AF}"/>
          </ac:spMkLst>
        </pc:spChg>
        <pc:spChg chg="add mod">
          <ac:chgData name="Irene Ferrari" userId="e569343e5e44b43c" providerId="LiveId" clId="{4125BB07-7A97-4DBD-B9BA-5E2E9DB34A7C}" dt="2023-05-06T22:48:59.585" v="4020" actId="20577"/>
          <ac:spMkLst>
            <pc:docMk/>
            <pc:sldMk cId="151096758" sldId="262"/>
            <ac:spMk id="11" creationId="{E2D69432-4B65-D3EA-3956-F475CDA16528}"/>
          </ac:spMkLst>
        </pc:spChg>
        <pc:spChg chg="add mod">
          <ac:chgData name="Irene Ferrari" userId="e569343e5e44b43c" providerId="LiveId" clId="{4125BB07-7A97-4DBD-B9BA-5E2E9DB34A7C}" dt="2023-05-06T22:48:34.625" v="3994" actId="1076"/>
          <ac:spMkLst>
            <pc:docMk/>
            <pc:sldMk cId="151096758" sldId="262"/>
            <ac:spMk id="23" creationId="{3054B887-641F-84BA-742A-258017EC2E4E}"/>
          </ac:spMkLst>
        </pc:spChg>
        <pc:picChg chg="add mod">
          <ac:chgData name="Irene Ferrari" userId="e569343e5e44b43c" providerId="LiveId" clId="{4125BB07-7A97-4DBD-B9BA-5E2E9DB34A7C}" dt="2023-05-06T22:46:24.519" v="3986" actId="1076"/>
          <ac:picMkLst>
            <pc:docMk/>
            <pc:sldMk cId="151096758" sldId="262"/>
            <ac:picMk id="7" creationId="{06AB5BAC-F5A4-1E22-2D43-CC1A2C8BE8E9}"/>
          </ac:picMkLst>
        </pc:picChg>
        <pc:picChg chg="del">
          <ac:chgData name="Irene Ferrari" userId="e569343e5e44b43c" providerId="LiveId" clId="{4125BB07-7A97-4DBD-B9BA-5E2E9DB34A7C}" dt="2023-05-06T22:11:10.393" v="2823" actId="21"/>
          <ac:picMkLst>
            <pc:docMk/>
            <pc:sldMk cId="151096758" sldId="262"/>
            <ac:picMk id="13" creationId="{9D7A8FF4-E2CC-917C-FF20-34DBCC5A65C2}"/>
          </ac:picMkLst>
        </pc:picChg>
        <pc:picChg chg="del">
          <ac:chgData name="Irene Ferrari" userId="e569343e5e44b43c" providerId="LiveId" clId="{4125BB07-7A97-4DBD-B9BA-5E2E9DB34A7C}" dt="2023-05-06T22:11:12.040" v="2824" actId="21"/>
          <ac:picMkLst>
            <pc:docMk/>
            <pc:sldMk cId="151096758" sldId="262"/>
            <ac:picMk id="14" creationId="{2748BDB4-2CA0-4F1E-7F65-F91DBEB12B0F}"/>
          </ac:picMkLst>
        </pc:picChg>
        <pc:picChg chg="add del mod">
          <ac:chgData name="Irene Ferrari" userId="e569343e5e44b43c" providerId="LiveId" clId="{4125BB07-7A97-4DBD-B9BA-5E2E9DB34A7C}" dt="2023-05-06T22:44:35.627" v="3970" actId="21"/>
          <ac:picMkLst>
            <pc:docMk/>
            <pc:sldMk cId="151096758" sldId="262"/>
            <ac:picMk id="15" creationId="{099871C3-73CD-5D0F-B1BA-4B6AD579B62C}"/>
          </ac:picMkLst>
        </pc:picChg>
        <pc:picChg chg="add del mod">
          <ac:chgData name="Irene Ferrari" userId="e569343e5e44b43c" providerId="LiveId" clId="{4125BB07-7A97-4DBD-B9BA-5E2E9DB34A7C}" dt="2023-05-06T22:44:40.271" v="3972" actId="21"/>
          <ac:picMkLst>
            <pc:docMk/>
            <pc:sldMk cId="151096758" sldId="262"/>
            <ac:picMk id="16" creationId="{631BA0AC-8D7E-5ED3-0E84-DB35FB72E986}"/>
          </ac:picMkLst>
        </pc:picChg>
        <pc:picChg chg="add del mod">
          <ac:chgData name="Irene Ferrari" userId="e569343e5e44b43c" providerId="LiveId" clId="{4125BB07-7A97-4DBD-B9BA-5E2E9DB34A7C}" dt="2023-05-06T22:45:46.470" v="3981" actId="21"/>
          <ac:picMkLst>
            <pc:docMk/>
            <pc:sldMk cId="151096758" sldId="262"/>
            <ac:picMk id="18" creationId="{55FFF88A-051D-DBDB-40B4-04473411E1DE}"/>
          </ac:picMkLst>
        </pc:picChg>
        <pc:picChg chg="add mod">
          <ac:chgData name="Irene Ferrari" userId="e569343e5e44b43c" providerId="LiveId" clId="{4125BB07-7A97-4DBD-B9BA-5E2E9DB34A7C}" dt="2023-05-06T22:48:17.228" v="3992" actId="1076"/>
          <ac:picMkLst>
            <pc:docMk/>
            <pc:sldMk cId="151096758" sldId="262"/>
            <ac:picMk id="20" creationId="{4F905D08-31AB-57B1-E043-DFDD542FA0D6}"/>
          </ac:picMkLst>
        </pc:picChg>
        <pc:picChg chg="add mod">
          <ac:chgData name="Irene Ferrari" userId="e569343e5e44b43c" providerId="LiveId" clId="{4125BB07-7A97-4DBD-B9BA-5E2E9DB34A7C}" dt="2023-05-06T22:48:15.479" v="3991" actId="14100"/>
          <ac:picMkLst>
            <pc:docMk/>
            <pc:sldMk cId="151096758" sldId="262"/>
            <ac:picMk id="22" creationId="{62C36BAD-411A-2163-09E1-555F8D7A3C78}"/>
          </ac:picMkLst>
        </pc:picChg>
      </pc:sldChg>
      <pc:sldChg chg="addSp delSp modSp mod">
        <pc:chgData name="Irene Ferrari" userId="e569343e5e44b43c" providerId="LiveId" clId="{4125BB07-7A97-4DBD-B9BA-5E2E9DB34A7C}" dt="2023-05-07T20:01:17.502" v="6059" actId="1076"/>
        <pc:sldMkLst>
          <pc:docMk/>
          <pc:sldMk cId="2868176127" sldId="263"/>
        </pc:sldMkLst>
        <pc:spChg chg="add mod">
          <ac:chgData name="Irene Ferrari" userId="e569343e5e44b43c" providerId="LiveId" clId="{4125BB07-7A97-4DBD-B9BA-5E2E9DB34A7C}" dt="2023-05-07T19:58:13.595" v="5941"/>
          <ac:spMkLst>
            <pc:docMk/>
            <pc:sldMk cId="2868176127" sldId="263"/>
            <ac:spMk id="3" creationId="{97C9859D-8E0F-8354-6C46-15151BD4AD1C}"/>
          </ac:spMkLst>
        </pc:spChg>
        <pc:spChg chg="mod">
          <ac:chgData name="Irene Ferrari" userId="e569343e5e44b43c" providerId="LiveId" clId="{4125BB07-7A97-4DBD-B9BA-5E2E9DB34A7C}" dt="2023-05-07T19:58:46.095" v="5966" actId="1076"/>
          <ac:spMkLst>
            <pc:docMk/>
            <pc:sldMk cId="2868176127" sldId="263"/>
            <ac:spMk id="4" creationId="{09CB4979-2A38-56F3-C822-CFD797127610}"/>
          </ac:spMkLst>
        </pc:spChg>
        <pc:spChg chg="add mod">
          <ac:chgData name="Irene Ferrari" userId="e569343e5e44b43c" providerId="LiveId" clId="{4125BB07-7A97-4DBD-B9BA-5E2E9DB34A7C}" dt="2023-05-07T20:00:01.067" v="6025" actId="20577"/>
          <ac:spMkLst>
            <pc:docMk/>
            <pc:sldMk cId="2868176127" sldId="263"/>
            <ac:spMk id="5" creationId="{C67A231A-7611-2BAD-18D0-8F444978EA31}"/>
          </ac:spMkLst>
        </pc:spChg>
        <pc:spChg chg="del mod">
          <ac:chgData name="Irene Ferrari" userId="e569343e5e44b43c" providerId="LiveId" clId="{4125BB07-7A97-4DBD-B9BA-5E2E9DB34A7C}" dt="2023-05-07T20:00:12.719" v="6031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4125BB07-7A97-4DBD-B9BA-5E2E9DB34A7C}" dt="2023-05-07T20:00:43.490" v="6045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4125BB07-7A97-4DBD-B9BA-5E2E9DB34A7C}" dt="2023-05-07T20:01:17.502" v="6059" actId="1076"/>
          <ac:spMkLst>
            <pc:docMk/>
            <pc:sldMk cId="2868176127" sldId="263"/>
            <ac:spMk id="13" creationId="{80BC8176-2BDC-43F3-B487-8DB1BD96A116}"/>
          </ac:spMkLst>
        </pc:spChg>
        <pc:spChg chg="del">
          <ac:chgData name="Irene Ferrari" userId="e569343e5e44b43c" providerId="LiveId" clId="{4125BB07-7A97-4DBD-B9BA-5E2E9DB34A7C}" dt="2023-05-07T20:00:47.147" v="6046" actId="21"/>
          <ac:spMkLst>
            <pc:docMk/>
            <pc:sldMk cId="2868176127" sldId="263"/>
            <ac:spMk id="15" creationId="{A1E13B3F-D020-F02B-475D-5F83BC6B3254}"/>
          </ac:spMkLst>
        </pc:spChg>
        <pc:picChg chg="del">
          <ac:chgData name="Irene Ferrari" userId="e569343e5e44b43c" providerId="LiveId" clId="{4125BB07-7A97-4DBD-B9BA-5E2E9DB34A7C}" dt="2023-05-07T20:00:14.922" v="6032" actId="21"/>
          <ac:picMkLst>
            <pc:docMk/>
            <pc:sldMk cId="2868176127" sldId="263"/>
            <ac:picMk id="19" creationId="{C4E8A65B-117F-3EAB-5B94-817308D40317}"/>
          </ac:picMkLst>
        </pc:picChg>
        <pc:picChg chg="del">
          <ac:chgData name="Irene Ferrari" userId="e569343e5e44b43c" providerId="LiveId" clId="{4125BB07-7A97-4DBD-B9BA-5E2E9DB34A7C}" dt="2023-05-07T20:00:16.334" v="6033" actId="21"/>
          <ac:picMkLst>
            <pc:docMk/>
            <pc:sldMk cId="2868176127" sldId="263"/>
            <ac:picMk id="21" creationId="{0EB64993-9A1D-7630-85C1-E7D4E0322E86}"/>
          </ac:picMkLst>
        </pc:picChg>
        <pc:picChg chg="add mod">
          <ac:chgData name="Irene Ferrari" userId="e569343e5e44b43c" providerId="LiveId" clId="{4125BB07-7A97-4DBD-B9BA-5E2E9DB34A7C}" dt="2023-05-07T20:00:40.989" v="6044" actId="1076"/>
          <ac:picMkLst>
            <pc:docMk/>
            <pc:sldMk cId="2868176127" sldId="263"/>
            <ac:picMk id="2049" creationId="{7CE5C6CE-F76D-DFD6-0EC8-9E645BC4BF67}"/>
          </ac:picMkLst>
        </pc:picChg>
        <pc:picChg chg="add mod">
          <ac:chgData name="Irene Ferrari" userId="e569343e5e44b43c" providerId="LiveId" clId="{4125BB07-7A97-4DBD-B9BA-5E2E9DB34A7C}" dt="2023-05-07T20:00:59.610" v="6048" actId="1076"/>
          <ac:picMkLst>
            <pc:docMk/>
            <pc:sldMk cId="2868176127" sldId="263"/>
            <ac:picMk id="2050" creationId="{93F81319-2B2E-4832-0D18-E512100F581B}"/>
          </ac:picMkLst>
        </pc:picChg>
      </pc:sldChg>
      <pc:sldChg chg="addSp delSp modSp mod">
        <pc:chgData name="Irene Ferrari" userId="e569343e5e44b43c" providerId="LiveId" clId="{4125BB07-7A97-4DBD-B9BA-5E2E9DB34A7C}" dt="2023-05-06T22:57:23.984" v="4335" actId="1076"/>
        <pc:sldMkLst>
          <pc:docMk/>
          <pc:sldMk cId="3460718081" sldId="264"/>
        </pc:sldMkLst>
        <pc:spChg chg="add mod">
          <ac:chgData name="Irene Ferrari" userId="e569343e5e44b43c" providerId="LiveId" clId="{4125BB07-7A97-4DBD-B9BA-5E2E9DB34A7C}" dt="2023-05-06T22:49:20.932" v="4021"/>
          <ac:spMkLst>
            <pc:docMk/>
            <pc:sldMk cId="3460718081" sldId="264"/>
            <ac:spMk id="2" creationId="{CC3A20CC-718D-6D72-F352-FC8110699839}"/>
          </ac:spMkLst>
        </pc:spChg>
        <pc:spChg chg="mod">
          <ac:chgData name="Irene Ferrari" userId="e569343e5e44b43c" providerId="LiveId" clId="{4125BB07-7A97-4DBD-B9BA-5E2E9DB34A7C}" dt="2023-05-06T22:49:46.174" v="4023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4125BB07-7A97-4DBD-B9BA-5E2E9DB34A7C}" dt="2023-05-06T22:50:24.035" v="4062" actId="21"/>
          <ac:spMkLst>
            <pc:docMk/>
            <pc:sldMk cId="3460718081" sldId="264"/>
            <ac:spMk id="5" creationId="{A8451362-5DE0-40A6-3A15-C712B47BD5B1}"/>
          </ac:spMkLst>
        </pc:spChg>
        <pc:spChg chg="add mod">
          <ac:chgData name="Irene Ferrari" userId="e569343e5e44b43c" providerId="LiveId" clId="{4125BB07-7A97-4DBD-B9BA-5E2E9DB34A7C}" dt="2023-05-06T22:51:57.037" v="4209" actId="20577"/>
          <ac:spMkLst>
            <pc:docMk/>
            <pc:sldMk cId="3460718081" sldId="264"/>
            <ac:spMk id="6" creationId="{3CF1E0A4-0DC6-5DAD-C1DC-20107CB9B92F}"/>
          </ac:spMkLst>
        </pc:spChg>
        <pc:spChg chg="mod">
          <ac:chgData name="Irene Ferrari" userId="e569343e5e44b43c" providerId="LiveId" clId="{4125BB07-7A97-4DBD-B9BA-5E2E9DB34A7C}" dt="2023-05-06T22:50:00.202" v="4052" actId="20577"/>
          <ac:spMkLst>
            <pc:docMk/>
            <pc:sldMk cId="3460718081" sldId="264"/>
            <ac:spMk id="7" creationId="{93AF3379-06D9-F038-C44E-0C9C9DE77837}"/>
          </ac:spMkLst>
        </pc:spChg>
        <pc:spChg chg="del">
          <ac:chgData name="Irene Ferrari" userId="e569343e5e44b43c" providerId="LiveId" clId="{4125BB07-7A97-4DBD-B9BA-5E2E9DB34A7C}" dt="2023-05-06T22:50:07.079" v="4053" actId="21"/>
          <ac:spMkLst>
            <pc:docMk/>
            <pc:sldMk cId="3460718081" sldId="264"/>
            <ac:spMk id="9" creationId="{FB8CB778-A118-BFDF-650E-693B25C1E2DE}"/>
          </ac:spMkLst>
        </pc:spChg>
        <pc:spChg chg="del">
          <ac:chgData name="Irene Ferrari" userId="e569343e5e44b43c" providerId="LiveId" clId="{4125BB07-7A97-4DBD-B9BA-5E2E9DB34A7C}" dt="2023-05-06T22:50:09.070" v="4054" actId="21"/>
          <ac:spMkLst>
            <pc:docMk/>
            <pc:sldMk cId="3460718081" sldId="264"/>
            <ac:spMk id="12" creationId="{B0A150CD-5F8C-97CA-9CEC-49F67AD954BC}"/>
          </ac:spMkLst>
        </pc:spChg>
        <pc:spChg chg="del">
          <ac:chgData name="Irene Ferrari" userId="e569343e5e44b43c" providerId="LiveId" clId="{4125BB07-7A97-4DBD-B9BA-5E2E9DB34A7C}" dt="2023-05-06T22:50:17.862" v="4059" actId="21"/>
          <ac:spMkLst>
            <pc:docMk/>
            <pc:sldMk cId="3460718081" sldId="264"/>
            <ac:spMk id="17" creationId="{BF8CFF09-D0BE-FAC4-D9F6-96E69C87F188}"/>
          </ac:spMkLst>
        </pc:spChg>
        <pc:spChg chg="del">
          <ac:chgData name="Irene Ferrari" userId="e569343e5e44b43c" providerId="LiveId" clId="{4125BB07-7A97-4DBD-B9BA-5E2E9DB34A7C}" dt="2023-05-06T22:50:20.366" v="4060" actId="21"/>
          <ac:spMkLst>
            <pc:docMk/>
            <pc:sldMk cId="3460718081" sldId="264"/>
            <ac:spMk id="18" creationId="{CDBB96FC-DBE8-CF3E-8BD5-7DE03E03D407}"/>
          </ac:spMkLst>
        </pc:spChg>
        <pc:spChg chg="del mod">
          <ac:chgData name="Irene Ferrari" userId="e569343e5e44b43c" providerId="LiveId" clId="{4125BB07-7A97-4DBD-B9BA-5E2E9DB34A7C}" dt="2023-05-06T22:50:12.469" v="4056" actId="21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4125BB07-7A97-4DBD-B9BA-5E2E9DB34A7C}" dt="2023-05-06T22:56:37.079" v="4318" actId="1076"/>
          <ac:spMkLst>
            <pc:docMk/>
            <pc:sldMk cId="3460718081" sldId="264"/>
            <ac:spMk id="22" creationId="{469FC346-BB89-A76C-755D-4F8F6ADDF63C}"/>
          </ac:spMkLst>
        </pc:spChg>
        <pc:picChg chg="add mod">
          <ac:chgData name="Irene Ferrari" userId="e569343e5e44b43c" providerId="LiveId" clId="{4125BB07-7A97-4DBD-B9BA-5E2E9DB34A7C}" dt="2023-05-06T22:57:01.426" v="4331" actId="1076"/>
          <ac:picMkLst>
            <pc:docMk/>
            <pc:sldMk cId="3460718081" sldId="264"/>
            <ac:picMk id="10" creationId="{3FB51C15-CA2A-D1F2-E01C-D6C1806C5722}"/>
          </ac:picMkLst>
        </pc:picChg>
        <pc:picChg chg="del">
          <ac:chgData name="Irene Ferrari" userId="e569343e5e44b43c" providerId="LiveId" clId="{4125BB07-7A97-4DBD-B9BA-5E2E9DB34A7C}" dt="2023-05-06T22:50:14.128" v="4057" actId="21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4125BB07-7A97-4DBD-B9BA-5E2E9DB34A7C}" dt="2023-05-06T22:57:04.573" v="4332" actId="1076"/>
          <ac:picMkLst>
            <pc:docMk/>
            <pc:sldMk cId="3460718081" sldId="264"/>
            <ac:picMk id="14" creationId="{A87F1A74-0D08-515D-919C-46E0385C07FC}"/>
          </ac:picMkLst>
        </pc:picChg>
        <pc:picChg chg="del">
          <ac:chgData name="Irene Ferrari" userId="e569343e5e44b43c" providerId="LiveId" clId="{4125BB07-7A97-4DBD-B9BA-5E2E9DB34A7C}" dt="2023-05-06T22:50:15.800" v="4058" actId="21"/>
          <ac:picMkLst>
            <pc:docMk/>
            <pc:sldMk cId="3460718081" sldId="264"/>
            <ac:picMk id="16" creationId="{72630ADC-8664-08AE-3FA4-333DA67D8E4C}"/>
          </ac:picMkLst>
        </pc:picChg>
        <pc:picChg chg="add mod">
          <ac:chgData name="Irene Ferrari" userId="e569343e5e44b43c" providerId="LiveId" clId="{4125BB07-7A97-4DBD-B9BA-5E2E9DB34A7C}" dt="2023-05-06T22:56:57.012" v="4329" actId="1076"/>
          <ac:picMkLst>
            <pc:docMk/>
            <pc:sldMk cId="3460718081" sldId="264"/>
            <ac:picMk id="21" creationId="{44DF4860-FF27-F197-05C9-BCC24DD004B3}"/>
          </ac:picMkLst>
        </pc:picChg>
        <pc:picChg chg="add mod">
          <ac:chgData name="Irene Ferrari" userId="e569343e5e44b43c" providerId="LiveId" clId="{4125BB07-7A97-4DBD-B9BA-5E2E9DB34A7C}" dt="2023-05-06T22:56:38.455" v="4319" actId="1076"/>
          <ac:picMkLst>
            <pc:docMk/>
            <pc:sldMk cId="3460718081" sldId="264"/>
            <ac:picMk id="1025" creationId="{F310B92B-97B9-CC08-51B7-1E0C57AB7B8D}"/>
          </ac:picMkLst>
        </pc:picChg>
        <pc:picChg chg="add mod">
          <ac:chgData name="Irene Ferrari" userId="e569343e5e44b43c" providerId="LiveId" clId="{4125BB07-7A97-4DBD-B9BA-5E2E9DB34A7C}" dt="2023-05-06T22:57:23.984" v="4335" actId="1076"/>
          <ac:picMkLst>
            <pc:docMk/>
            <pc:sldMk cId="3460718081" sldId="264"/>
            <ac:picMk id="1026" creationId="{72830744-815F-C361-8359-39FC9C4FDEE0}"/>
          </ac:picMkLst>
        </pc:picChg>
      </pc:sldChg>
      <pc:sldChg chg="addSp delSp modSp del mod">
        <pc:chgData name="Irene Ferrari" userId="e569343e5e44b43c" providerId="LiveId" clId="{4125BB07-7A97-4DBD-B9BA-5E2E9DB34A7C}" dt="2023-05-07T20:02:00.087" v="6068" actId="2696"/>
        <pc:sldMkLst>
          <pc:docMk/>
          <pc:sldMk cId="1801023679" sldId="266"/>
        </pc:sldMkLst>
        <pc:spChg chg="del">
          <ac:chgData name="Irene Ferrari" userId="e569343e5e44b43c" providerId="LiveId" clId="{4125BB07-7A97-4DBD-B9BA-5E2E9DB34A7C}" dt="2023-05-07T20:01:48.348" v="6066" actId="21"/>
          <ac:spMkLst>
            <pc:docMk/>
            <pc:sldMk cId="1801023679" sldId="266"/>
            <ac:spMk id="4" creationId="{1AB7608D-6631-BA67-34F7-CC2590F757ED}"/>
          </ac:spMkLst>
        </pc:spChg>
        <pc:spChg chg="add mod">
          <ac:chgData name="Irene Ferrari" userId="e569343e5e44b43c" providerId="LiveId" clId="{4125BB07-7A97-4DBD-B9BA-5E2E9DB34A7C}" dt="2023-05-07T20:01:40.009" v="6062"/>
          <ac:spMkLst>
            <pc:docMk/>
            <pc:sldMk cId="1801023679" sldId="266"/>
            <ac:spMk id="5" creationId="{A07DDD85-2AE1-2B1E-EEEA-D096F931E336}"/>
          </ac:spMkLst>
        </pc:spChg>
        <pc:picChg chg="del">
          <ac:chgData name="Irene Ferrari" userId="e569343e5e44b43c" providerId="LiveId" clId="{4125BB07-7A97-4DBD-B9BA-5E2E9DB34A7C}" dt="2023-05-07T20:01:41.897" v="6063" actId="21"/>
          <ac:picMkLst>
            <pc:docMk/>
            <pc:sldMk cId="1801023679" sldId="266"/>
            <ac:picMk id="55" creationId="{19EB1030-11EA-1CE7-0599-14FD9F4116CC}"/>
          </ac:picMkLst>
        </pc:picChg>
        <pc:picChg chg="del">
          <ac:chgData name="Irene Ferrari" userId="e569343e5e44b43c" providerId="LiveId" clId="{4125BB07-7A97-4DBD-B9BA-5E2E9DB34A7C}" dt="2023-05-07T20:01:44.713" v="6065" actId="21"/>
          <ac:picMkLst>
            <pc:docMk/>
            <pc:sldMk cId="1801023679" sldId="266"/>
            <ac:picMk id="78" creationId="{3A0A0132-A69B-80F3-2C26-6D809107366C}"/>
          </ac:picMkLst>
        </pc:picChg>
        <pc:picChg chg="del">
          <ac:chgData name="Irene Ferrari" userId="e569343e5e44b43c" providerId="LiveId" clId="{4125BB07-7A97-4DBD-B9BA-5E2E9DB34A7C}" dt="2023-05-07T20:01:43.320" v="6064" actId="21"/>
          <ac:picMkLst>
            <pc:docMk/>
            <pc:sldMk cId="1801023679" sldId="266"/>
            <ac:picMk id="79" creationId="{3F8CC613-0E9E-95F5-E770-40305408B1D4}"/>
          </ac:picMkLst>
        </pc:picChg>
      </pc:sldChg>
      <pc:sldChg chg="del">
        <pc:chgData name="Irene Ferrari" userId="e569343e5e44b43c" providerId="LiveId" clId="{4125BB07-7A97-4DBD-B9BA-5E2E9DB34A7C}" dt="2023-05-07T20:01:32.704" v="6061" actId="2696"/>
        <pc:sldMkLst>
          <pc:docMk/>
          <pc:sldMk cId="2513982676" sldId="267"/>
        </pc:sldMkLst>
      </pc:sldChg>
      <pc:sldChg chg="del">
        <pc:chgData name="Irene Ferrari" userId="e569343e5e44b43c" providerId="LiveId" clId="{4125BB07-7A97-4DBD-B9BA-5E2E9DB34A7C}" dt="2023-05-07T20:01:30.870" v="6060" actId="2696"/>
        <pc:sldMkLst>
          <pc:docMk/>
          <pc:sldMk cId="3368148799" sldId="268"/>
        </pc:sldMkLst>
      </pc:sldChg>
      <pc:sldChg chg="addSp delSp modSp mod">
        <pc:chgData name="Irene Ferrari" userId="e569343e5e44b43c" providerId="LiveId" clId="{4125BB07-7A97-4DBD-B9BA-5E2E9DB34A7C}" dt="2023-05-07T19:56:52.951" v="5940" actId="1076"/>
        <pc:sldMkLst>
          <pc:docMk/>
          <pc:sldMk cId="2075369970" sldId="269"/>
        </pc:sldMkLst>
        <pc:spChg chg="mod">
          <ac:chgData name="Irene Ferrari" userId="e569343e5e44b43c" providerId="LiveId" clId="{4125BB07-7A97-4DBD-B9BA-5E2E9DB34A7C}" dt="2023-05-07T19:56:43.032" v="5937" actId="1076"/>
          <ac:spMkLst>
            <pc:docMk/>
            <pc:sldMk cId="2075369970" sldId="269"/>
            <ac:spMk id="3" creationId="{CB7239C8-21FD-8891-4A52-AAF8CA1876B9}"/>
          </ac:spMkLst>
        </pc:spChg>
        <pc:spChg chg="mod">
          <ac:chgData name="Irene Ferrari" userId="e569343e5e44b43c" providerId="LiveId" clId="{4125BB07-7A97-4DBD-B9BA-5E2E9DB34A7C}" dt="2023-05-07T19:21:41.861" v="4444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Irene Ferrari" userId="e569343e5e44b43c" providerId="LiveId" clId="{4125BB07-7A97-4DBD-B9BA-5E2E9DB34A7C}" dt="2023-05-07T19:14:24.116" v="4337"/>
          <ac:spMkLst>
            <pc:docMk/>
            <pc:sldMk cId="2075369970" sldId="269"/>
            <ac:spMk id="5" creationId="{865EE0EE-F0FA-2CD1-7442-4229CF26C831}"/>
          </ac:spMkLst>
        </pc:spChg>
        <pc:spChg chg="del">
          <ac:chgData name="Irene Ferrari" userId="e569343e5e44b43c" providerId="LiveId" clId="{4125BB07-7A97-4DBD-B9BA-5E2E9DB34A7C}" dt="2023-05-07T19:25:58.420" v="4799" actId="21"/>
          <ac:spMkLst>
            <pc:docMk/>
            <pc:sldMk cId="2075369970" sldId="269"/>
            <ac:spMk id="7" creationId="{580E4318-819C-6018-8944-58F25E5A9559}"/>
          </ac:spMkLst>
        </pc:spChg>
        <pc:spChg chg="add mod">
          <ac:chgData name="Irene Ferrari" userId="e569343e5e44b43c" providerId="LiveId" clId="{4125BB07-7A97-4DBD-B9BA-5E2E9DB34A7C}" dt="2023-05-07T19:21:39.845" v="4443" actId="1076"/>
          <ac:spMkLst>
            <pc:docMk/>
            <pc:sldMk cId="2075369970" sldId="269"/>
            <ac:spMk id="8" creationId="{E03DD775-CD37-913D-CC07-1979B27BD591}"/>
          </ac:spMkLst>
        </pc:spChg>
        <pc:spChg chg="add mod">
          <ac:chgData name="Irene Ferrari" userId="e569343e5e44b43c" providerId="LiveId" clId="{4125BB07-7A97-4DBD-B9BA-5E2E9DB34A7C}" dt="2023-05-07T19:56:34.088" v="5935" actId="1076"/>
          <ac:spMkLst>
            <pc:docMk/>
            <pc:sldMk cId="2075369970" sldId="269"/>
            <ac:spMk id="9" creationId="{B3DA23F8-572F-B1A2-C532-6B7B34F96AEF}"/>
          </ac:spMkLst>
        </pc:spChg>
        <pc:spChg chg="add mod">
          <ac:chgData name="Irene Ferrari" userId="e569343e5e44b43c" providerId="LiveId" clId="{4125BB07-7A97-4DBD-B9BA-5E2E9DB34A7C}" dt="2023-05-07T19:56:45.449" v="5938" actId="1076"/>
          <ac:spMkLst>
            <pc:docMk/>
            <pc:sldMk cId="2075369970" sldId="269"/>
            <ac:spMk id="10" creationId="{BE4816E7-1300-BC88-1013-08CC14486BA9}"/>
          </ac:spMkLst>
        </pc:spChg>
        <pc:spChg chg="mod">
          <ac:chgData name="Irene Ferrari" userId="e569343e5e44b43c" providerId="LiveId" clId="{4125BB07-7A97-4DBD-B9BA-5E2E9DB34A7C}" dt="2023-05-07T19:56:40.978" v="5936" actId="1076"/>
          <ac:spMkLst>
            <pc:docMk/>
            <pc:sldMk cId="2075369970" sldId="269"/>
            <ac:spMk id="12" creationId="{02B033E7-5BB9-329A-5D9F-A2504E7520E7}"/>
          </ac:spMkLst>
        </pc:spChg>
        <pc:picChg chg="del">
          <ac:chgData name="Irene Ferrari" userId="e569343e5e44b43c" providerId="LiveId" clId="{4125BB07-7A97-4DBD-B9BA-5E2E9DB34A7C}" dt="2023-05-07T19:25:55.445" v="4798" actId="21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Irene Ferrari" userId="e569343e5e44b43c" providerId="LiveId" clId="{4125BB07-7A97-4DBD-B9BA-5E2E9DB34A7C}" dt="2023-05-07T19:56:52.951" v="5940" actId="1076"/>
          <ac:picMkLst>
            <pc:docMk/>
            <pc:sldMk cId="2075369970" sldId="269"/>
            <ac:picMk id="1025" creationId="{E66474BF-A284-F4E3-ED0E-CAD9DE56A547}"/>
          </ac:picMkLst>
        </pc:picChg>
        <pc:picChg chg="add mod">
          <ac:chgData name="Irene Ferrari" userId="e569343e5e44b43c" providerId="LiveId" clId="{4125BB07-7A97-4DBD-B9BA-5E2E9DB34A7C}" dt="2023-05-07T19:56:49.321" v="5939" actId="1076"/>
          <ac:picMkLst>
            <pc:docMk/>
            <pc:sldMk cId="2075369970" sldId="269"/>
            <ac:picMk id="1026" creationId="{80AFDCFF-0DCB-5B72-A984-59E3B55821C1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  <pc:sldChg chg="addSp delSp modSp add mod">
        <pc:chgData name="Irene Ferrari" userId="e569343e5e44b43c" providerId="LiveId" clId="{4125BB07-7A97-4DBD-B9BA-5E2E9DB34A7C}" dt="2023-05-07T20:07:07.275" v="6419" actId="20577"/>
        <pc:sldMkLst>
          <pc:docMk/>
          <pc:sldMk cId="3553670490" sldId="272"/>
        </pc:sldMkLst>
        <pc:spChg chg="add del mod">
          <ac:chgData name="Irene Ferrari" userId="e569343e5e44b43c" providerId="LiveId" clId="{4125BB07-7A97-4DBD-B9BA-5E2E9DB34A7C}" dt="2023-05-07T20:03:19.421" v="6082" actId="21"/>
          <ac:spMkLst>
            <pc:docMk/>
            <pc:sldMk cId="3553670490" sldId="272"/>
            <ac:spMk id="7" creationId="{118D630C-C2C1-FD0C-E394-40A5E15FF011}"/>
          </ac:spMkLst>
        </pc:spChg>
        <pc:spChg chg="add mod">
          <ac:chgData name="Irene Ferrari" userId="e569343e5e44b43c" providerId="LiveId" clId="{4125BB07-7A97-4DBD-B9BA-5E2E9DB34A7C}" dt="2023-05-07T20:07:07.275" v="6419" actId="20577"/>
          <ac:spMkLst>
            <pc:docMk/>
            <pc:sldMk cId="3553670490" sldId="272"/>
            <ac:spMk id="10" creationId="{797B4D63-DD97-78B5-0FC9-1742AD9D32B4}"/>
          </ac:spMkLst>
        </pc:spChg>
        <pc:spChg chg="mod">
          <ac:chgData name="Irene Ferrari" userId="e569343e5e44b43c" providerId="LiveId" clId="{4125BB07-7A97-4DBD-B9BA-5E2E9DB34A7C}" dt="2023-05-07T20:02:52.154" v="6077" actId="14100"/>
          <ac:spMkLst>
            <pc:docMk/>
            <pc:sldMk cId="3553670490" sldId="272"/>
            <ac:spMk id="11" creationId="{BF581973-3EF2-4A17-3A8D-1F5420578A44}"/>
          </ac:spMkLst>
        </pc:spChg>
        <pc:spChg chg="del">
          <ac:chgData name="Irene Ferrari" userId="e569343e5e44b43c" providerId="LiveId" clId="{4125BB07-7A97-4DBD-B9BA-5E2E9DB34A7C}" dt="2023-05-07T20:02:49.845" v="6076" actId="21"/>
          <ac:spMkLst>
            <pc:docMk/>
            <pc:sldMk cId="3553670490" sldId="272"/>
            <ac:spMk id="13" creationId="{80BC8176-2BDC-43F3-B487-8DB1BD96A116}"/>
          </ac:spMkLst>
        </pc:spChg>
        <pc:graphicFrameChg chg="add del mod">
          <ac:chgData name="Irene Ferrari" userId="e569343e5e44b43c" providerId="LiveId" clId="{4125BB07-7A97-4DBD-B9BA-5E2E9DB34A7C}" dt="2023-05-07T20:03:19.421" v="6082" actId="21"/>
          <ac:graphicFrameMkLst>
            <pc:docMk/>
            <pc:sldMk cId="3553670490" sldId="272"/>
            <ac:graphicFrameMk id="6" creationId="{4AD72C02-1AAD-213E-2E83-EB10045EEA5A}"/>
          </ac:graphicFrameMkLst>
        </pc:graphicFrameChg>
        <pc:picChg chg="add mod">
          <ac:chgData name="Irene Ferrari" userId="e569343e5e44b43c" providerId="LiveId" clId="{4125BB07-7A97-4DBD-B9BA-5E2E9DB34A7C}" dt="2023-05-07T20:03:57.657" v="6087" actId="1076"/>
          <ac:picMkLst>
            <pc:docMk/>
            <pc:sldMk cId="3553670490" sldId="272"/>
            <ac:picMk id="9" creationId="{8BD19F20-DA8F-D23B-0BFB-199EF9812CF3}"/>
          </ac:picMkLst>
        </pc:picChg>
        <pc:picChg chg="del">
          <ac:chgData name="Irene Ferrari" userId="e569343e5e44b43c" providerId="LiveId" clId="{4125BB07-7A97-4DBD-B9BA-5E2E9DB34A7C}" dt="2023-05-07T20:03:04.256" v="6078" actId="21"/>
          <ac:picMkLst>
            <pc:docMk/>
            <pc:sldMk cId="3553670490" sldId="272"/>
            <ac:picMk id="2049" creationId="{7CE5C6CE-F76D-DFD6-0EC8-9E645BC4BF67}"/>
          </ac:picMkLst>
        </pc:picChg>
        <pc:picChg chg="del">
          <ac:chgData name="Irene Ferrari" userId="e569343e5e44b43c" providerId="LiveId" clId="{4125BB07-7A97-4DBD-B9BA-5E2E9DB34A7C}" dt="2023-05-07T20:03:05.739" v="6079" actId="21"/>
          <ac:picMkLst>
            <pc:docMk/>
            <pc:sldMk cId="3553670490" sldId="272"/>
            <ac:picMk id="2050" creationId="{93F81319-2B2E-4832-0D18-E512100F581B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9AE0-4929-424A-B799-B68C5AD33E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8164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372000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CE5C6CE-F76D-DFD6-0EC8-9E645BC4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81319-2B2E-4832-0D18-E512100F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00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379461" y="1273371"/>
            <a:ext cx="1045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Using the function </a:t>
            </a:r>
            <a:r>
              <a:rPr lang="en-US" b="0" i="0" dirty="0" err="1">
                <a:effectLst/>
              </a:rPr>
              <a:t>Varbacktest</a:t>
            </a:r>
            <a:r>
              <a:rPr lang="en-US" b="0" i="0" dirty="0">
                <a:effectLst/>
              </a:rPr>
              <a:t>, we mathematically </a:t>
            </a:r>
            <a:r>
              <a:rPr lang="en-US" b="0" i="0" dirty="0" err="1">
                <a:effectLst/>
              </a:rPr>
              <a:t>backtest</a:t>
            </a:r>
            <a:r>
              <a:rPr lang="en-US" b="0" i="0" dirty="0">
                <a:effectLst/>
              </a:rPr>
              <a:t> the different methods applied.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BD19F20-DA8F-D23B-0BFB-199EF98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1" y="2047399"/>
            <a:ext cx="11409634" cy="13400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B4D63-DD97-78B5-0FC9-1742AD9D32B4}"/>
              </a:ext>
            </a:extLst>
          </p:cNvPr>
          <p:cNvSpPr txBox="1"/>
          <p:nvPr/>
        </p:nvSpPr>
        <p:spPr>
          <a:xfrm>
            <a:off x="307572" y="3951257"/>
            <a:ext cx="10459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</a:rPr>
              <a:t>We use three frequency test, all but EWMA99 pass these tests.</a:t>
            </a:r>
          </a:p>
          <a:p>
            <a:pPr algn="l"/>
            <a:r>
              <a:rPr lang="en-US" b="1" i="0" dirty="0">
                <a:effectLst/>
              </a:rPr>
              <a:t>TL </a:t>
            </a:r>
            <a:r>
              <a:rPr lang="en-US" i="0" dirty="0">
                <a:effectLst/>
              </a:rPr>
              <a:t>= Traffic Light Test</a:t>
            </a:r>
          </a:p>
          <a:p>
            <a:pPr algn="l"/>
            <a:r>
              <a:rPr lang="en-US" b="1" i="0" dirty="0">
                <a:effectLst/>
              </a:rPr>
              <a:t>Bin </a:t>
            </a:r>
            <a:r>
              <a:rPr lang="en-US" i="0" dirty="0">
                <a:effectLst/>
              </a:rPr>
              <a:t>= Binom</a:t>
            </a:r>
            <a:r>
              <a:rPr lang="en-US" dirty="0"/>
              <a:t>ial Test</a:t>
            </a:r>
          </a:p>
          <a:p>
            <a:pPr algn="l"/>
            <a:r>
              <a:rPr lang="en-US" b="1" dirty="0"/>
              <a:t>POF </a:t>
            </a:r>
            <a:r>
              <a:rPr lang="en-US" dirty="0"/>
              <a:t> = Proportion of Failures Test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CCI </a:t>
            </a:r>
            <a:r>
              <a:rPr lang="en-US" dirty="0"/>
              <a:t>and </a:t>
            </a:r>
            <a:r>
              <a:rPr lang="en-US" b="1" dirty="0"/>
              <a:t>TBFI </a:t>
            </a:r>
            <a:r>
              <a:rPr lang="en-US" dirty="0"/>
              <a:t>are independency tests.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The best method seems to be Historical99</a:t>
            </a:r>
            <a:r>
              <a:rPr lang="en-US" dirty="0"/>
              <a:t>, since it passes all test. 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1" i="0" dirty="0">
              <a:effectLst/>
            </a:endParaRPr>
          </a:p>
          <a:p>
            <a:pPr algn="l"/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6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know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or </a:t>
            </a:r>
            <a:r>
              <a:rPr lang="it-IT" dirty="0" err="1"/>
              <a:t>what</a:t>
            </a:r>
            <a:r>
              <a:rPr lang="it-IT" dirty="0"/>
              <a:t> weight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521905" y="5257777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guessing</a:t>
            </a:r>
            <a:r>
              <a:rPr lang="it-IT" b="1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inside the black box and replicate </a:t>
            </a:r>
            <a:r>
              <a:rPr lang="it-IT" dirty="0" err="1"/>
              <a:t>that</a:t>
            </a:r>
            <a:r>
              <a:rPr lang="it-IT" dirty="0"/>
              <a:t> portfolio.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 Analysis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VaR on </a:t>
            </a:r>
            <a:r>
              <a:rPr lang="it-IT" sz="2000" dirty="0" err="1">
                <a:latin typeface="+mj-lt"/>
              </a:rPr>
              <a:t>historical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datas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EMWA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VaR </a:t>
            </a:r>
            <a:r>
              <a:rPr lang="it-IT" sz="2000" dirty="0" err="1">
                <a:latin typeface="+mj-lt"/>
              </a:rPr>
              <a:t>Backtesting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gloabal</a:t>
            </a:r>
            <a:r>
              <a:rPr lang="it-IT" dirty="0"/>
              <a:t>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by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81023" y="49178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466867" y="333937"/>
            <a:ext cx="59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alphas</a:t>
            </a:r>
            <a:r>
              <a:rPr lang="it-IT" dirty="0"/>
              <a:t> and </a:t>
            </a:r>
            <a:r>
              <a:rPr lang="it-IT" dirty="0" err="1"/>
              <a:t>rolling</a:t>
            </a:r>
            <a:r>
              <a:rPr lang="it-IT" dirty="0"/>
              <a:t> windows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contrast</a:t>
            </a:r>
            <a:r>
              <a:rPr lang="it-IT" dirty="0"/>
              <a:t> portfolio replica by </a:t>
            </a:r>
            <a:r>
              <a:rPr lang="it-IT" dirty="0" err="1"/>
              <a:t>means</a:t>
            </a:r>
            <a:r>
              <a:rPr lang="it-IT" dirty="0"/>
              <a:t> of </a:t>
            </a:r>
            <a:r>
              <a:rPr lang="it-IT" b="1" dirty="0"/>
              <a:t>Lasso </a:t>
            </a:r>
            <a:r>
              <a:rPr lang="it-IT" b="1" dirty="0" err="1"/>
              <a:t>regression</a:t>
            </a:r>
            <a:r>
              <a:rPr lang="it-IT" b="1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b="1" dirty="0" err="1"/>
              <a:t>alphas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 err="1"/>
              <a:t>rolling</a:t>
            </a:r>
            <a:r>
              <a:rPr lang="it-IT" b="1" dirty="0"/>
              <a:t> windows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/>
              <a:t>alpha = 0,05;0,5;0,95 </a:t>
            </a:r>
            <a:r>
              <a:rPr lang="it-IT" dirty="0"/>
              <a:t> and </a:t>
            </a:r>
            <a:r>
              <a:rPr lang="it-IT" b="1" dirty="0"/>
              <a:t> </a:t>
            </a:r>
            <a:r>
              <a:rPr lang="it-IT" b="1" dirty="0" err="1"/>
              <a:t>rw</a:t>
            </a:r>
            <a:r>
              <a:rPr lang="it-IT" b="1" dirty="0"/>
              <a:t> = 104;156;208;260</a:t>
            </a:r>
            <a:r>
              <a:rPr lang="it-IT" dirty="0"/>
              <a:t>.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b="1" dirty="0"/>
              <a:t>TEV </a:t>
            </a:r>
            <a:r>
              <a:rPr lang="it-IT" dirty="0"/>
              <a:t>( 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deviation</a:t>
            </a:r>
            <a:r>
              <a:rPr lang="it-IT" dirty="0"/>
              <a:t> on Tracking </a:t>
            </a:r>
            <a:r>
              <a:rPr lang="it-IT" dirty="0" err="1"/>
              <a:t>error</a:t>
            </a:r>
            <a:r>
              <a:rPr lang="it-IT" dirty="0"/>
              <a:t> 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5A9049-B84E-41A3-D0C2-B6E45FAD989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AB5BAC-F5A4-1E22-2D43-CC1A2C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88" y="1887212"/>
            <a:ext cx="3194682" cy="143859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37E002-EAFC-2086-D456-5981758227AF}"/>
              </a:ext>
            </a:extLst>
          </p:cNvPr>
          <p:cNvSpPr/>
          <p:nvPr/>
        </p:nvSpPr>
        <p:spPr>
          <a:xfrm>
            <a:off x="9879029" y="2770949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D69432-4B65-D3EA-3956-F475CDA16528}"/>
              </a:ext>
            </a:extLst>
          </p:cNvPr>
          <p:cNvSpPr txBox="1"/>
          <p:nvPr/>
        </p:nvSpPr>
        <p:spPr>
          <a:xfrm>
            <a:off x="518529" y="2335480"/>
            <a:ext cx="5861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Tracking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Volatibility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 </a:t>
            </a:r>
            <a:r>
              <a:rPr lang="it-IT" dirty="0" err="1"/>
              <a:t>portfolio’s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deviate from the benchmark index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isdesigned</a:t>
            </a:r>
            <a:r>
              <a:rPr lang="it-IT" dirty="0"/>
              <a:t> to track. </a:t>
            </a:r>
          </a:p>
          <a:p>
            <a:endParaRPr lang="it-IT" dirty="0"/>
          </a:p>
          <a:p>
            <a:r>
              <a:rPr lang="it-IT" dirty="0"/>
              <a:t>Here the best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ig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alpha = 0,5 and </a:t>
            </a:r>
            <a:r>
              <a:rPr lang="it-IT" dirty="0" err="1"/>
              <a:t>rw</a:t>
            </a:r>
            <a:r>
              <a:rPr lang="it-IT" dirty="0"/>
              <a:t> =208.</a:t>
            </a:r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b="1" dirty="0"/>
              <a:t>Turnover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differnce</a:t>
            </a:r>
            <a:r>
              <a:rPr lang="it-IT" dirty="0"/>
              <a:t> in the weights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and new portfolio, </a:t>
            </a:r>
            <a:r>
              <a:rPr lang="it-IT" dirty="0" err="1"/>
              <a:t>divided</a:t>
            </a:r>
            <a:r>
              <a:rPr lang="it-IT" dirty="0"/>
              <a:t> by 2. </a:t>
            </a:r>
          </a:p>
          <a:p>
            <a:endParaRPr lang="it-IT" dirty="0"/>
          </a:p>
          <a:p>
            <a:r>
              <a:rPr lang="it-IT" dirty="0" err="1"/>
              <a:t>Lastly</a:t>
            </a:r>
            <a:r>
              <a:rPr lang="it-IT" dirty="0"/>
              <a:t>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 err="1"/>
              <a:t>tradingCosts</a:t>
            </a:r>
            <a:r>
              <a:rPr lang="it-IT" b="1" dirty="0"/>
              <a:t> = 0,004 </a:t>
            </a:r>
            <a:r>
              <a:rPr lang="it-IT" dirty="0" err="1"/>
              <a:t>we</a:t>
            </a:r>
            <a:r>
              <a:rPr lang="it-IT" dirty="0"/>
              <a:t> compute </a:t>
            </a:r>
            <a:r>
              <a:rPr lang="it-IT" b="1" dirty="0"/>
              <a:t>Trading costs </a:t>
            </a:r>
            <a:r>
              <a:rPr lang="it-IT" dirty="0"/>
              <a:t>and individuate the </a:t>
            </a:r>
            <a:r>
              <a:rPr lang="it-IT" dirty="0" err="1"/>
              <a:t>lowest</a:t>
            </a:r>
            <a:r>
              <a:rPr lang="it-IT" dirty="0"/>
              <a:t> one, </a:t>
            </a:r>
            <a:r>
              <a:rPr lang="it-IT" dirty="0" err="1"/>
              <a:t>corresponding</a:t>
            </a:r>
            <a:r>
              <a:rPr lang="it-IT" dirty="0"/>
              <a:t> to alpha = 0,05 and </a:t>
            </a:r>
            <a:r>
              <a:rPr lang="it-IT" dirty="0" err="1"/>
              <a:t>rw</a:t>
            </a:r>
            <a:r>
              <a:rPr lang="it-IT" dirty="0"/>
              <a:t> = 208.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F905D08-31AB-57B1-E043-DFDD542F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7" y="4917556"/>
            <a:ext cx="3194667" cy="14485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C36BAD-411A-2163-09E1-555F8D7A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88" y="3402154"/>
            <a:ext cx="3194667" cy="145392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3054B887-641F-84BA-742A-258017EC2E4E}"/>
              </a:ext>
            </a:extLst>
          </p:cNvPr>
          <p:cNvSpPr/>
          <p:nvPr/>
        </p:nvSpPr>
        <p:spPr>
          <a:xfrm>
            <a:off x="9128603" y="5766720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0" y="5093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Financial </a:t>
            </a:r>
            <a:r>
              <a:rPr lang="it-IT" dirty="0" err="1"/>
              <a:t>statistics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3A20CC-718D-6D72-F352-FC8110699839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1E0A4-0DC6-5DAD-C1DC-20107CB9B92F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investigate the </a:t>
            </a:r>
            <a:r>
              <a:rPr lang="it-IT" b="1" dirty="0" err="1"/>
              <a:t>Excess</a:t>
            </a:r>
            <a:r>
              <a:rPr lang="it-IT" b="1" dirty="0"/>
              <a:t> of Return </a:t>
            </a:r>
            <a:r>
              <a:rPr lang="it-IT" dirty="0"/>
              <a:t>( </a:t>
            </a:r>
            <a:r>
              <a:rPr lang="it-IT" b="1" dirty="0"/>
              <a:t>ER </a:t>
            </a:r>
            <a:r>
              <a:rPr lang="it-IT" dirty="0"/>
              <a:t>), Information Ratio ( </a:t>
            </a:r>
            <a:r>
              <a:rPr lang="it-IT" b="1" dirty="0"/>
              <a:t>IR </a:t>
            </a:r>
            <a:r>
              <a:rPr lang="it-IT" dirty="0"/>
              <a:t>) and explicit trading costs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B51C15-CA2A-D1F2-E01C-D6C1806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6" y="3492965"/>
            <a:ext cx="2862378" cy="12328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7F1A74-0D08-515D-919C-46E038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8" y="2144200"/>
            <a:ext cx="2854855" cy="12244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4DF4860-FF27-F197-05C9-BCC24DD0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48" y="4959119"/>
            <a:ext cx="2854855" cy="12860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9FC346-BB89-A76C-755D-4F8F6ADDF63C}"/>
              </a:ext>
            </a:extLst>
          </p:cNvPr>
          <p:cNvSpPr txBox="1"/>
          <p:nvPr/>
        </p:nvSpPr>
        <p:spPr>
          <a:xfrm>
            <a:off x="521905" y="2079043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plot the </a:t>
            </a:r>
            <a:r>
              <a:rPr lang="it-IT" b="1" dirty="0"/>
              <a:t>replica </a:t>
            </a:r>
            <a:r>
              <a:rPr lang="it-IT" dirty="0"/>
              <a:t>and the </a:t>
            </a:r>
            <a:r>
              <a:rPr lang="it-IT" b="1" dirty="0"/>
              <a:t>Gross </a:t>
            </a:r>
            <a:r>
              <a:rPr lang="it-IT" b="1" dirty="0" err="1"/>
              <a:t>exposure</a:t>
            </a:r>
            <a:r>
              <a:rPr lang="it-IT" dirty="0"/>
              <a:t>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310B92B-97B9-CC08-51B7-1E0C57AB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26096"/>
            <a:ext cx="4878115" cy="36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744-815F-C361-8359-39FC9C4F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33" y="2617619"/>
            <a:ext cx="3498579" cy="26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49" y="1571724"/>
            <a:ext cx="11223501" cy="882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r_alpha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that loss for which the probability of losses bugger that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itself is equal to alpha. Despite various critiques concerning the inability of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to measure the magnitude of losses over alpha, it remains a key element in financial risk management.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0" y="433970"/>
            <a:ext cx="4818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VaR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3932496" y="1207678"/>
            <a:ext cx="62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r_alpha</a:t>
            </a:r>
            <a:r>
              <a:rPr lang="it-IT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= r : P( R &lt;= r ) = alpha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5EE0EE-F0FA-2CD1-7442-4229CF26C831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3DD775-CD37-913D-CC07-1979B27BD591}"/>
              </a:ext>
            </a:extLst>
          </p:cNvPr>
          <p:cNvSpPr txBox="1"/>
          <p:nvPr/>
        </p:nvSpPr>
        <p:spPr>
          <a:xfrm>
            <a:off x="499041" y="249304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Parametric</a:t>
            </a:r>
            <a:r>
              <a:rPr lang="it-IT" dirty="0"/>
              <a:t> VaR, EWMA,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,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66474BF-A284-F4E3-ED0E-CAD9DE5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67" y="3966432"/>
            <a:ext cx="3196177" cy="23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DA23F8-572F-B1A2-C532-6B7B34F96AEF}"/>
              </a:ext>
            </a:extLst>
          </p:cNvPr>
          <p:cNvSpPr txBox="1"/>
          <p:nvPr/>
        </p:nvSpPr>
        <p:spPr>
          <a:xfrm>
            <a:off x="6440036" y="2376465"/>
            <a:ext cx="4859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0" i="0" u="none" strike="noStrike" dirty="0"/>
              <a:t>Using a decay factor the </a:t>
            </a:r>
            <a:r>
              <a:rPr lang="en-US" sz="1800" b="1" i="0" u="none" strike="noStrike" dirty="0"/>
              <a:t>EWMA</a:t>
            </a:r>
            <a:r>
              <a:rPr lang="en-US" sz="1800" b="0" i="0" u="none" strike="noStrike" dirty="0"/>
              <a:t> formula is able to weight different information as it comes in, giving </a:t>
            </a:r>
            <a:r>
              <a:rPr lang="en-US" sz="1800" b="1" i="0" u="none" strike="noStrike" dirty="0"/>
              <a:t>more importance to recent returns</a:t>
            </a:r>
            <a:r>
              <a:rPr lang="en-US" sz="1800" b="0" i="0" u="none" strike="noStrike" dirty="0"/>
              <a:t> and less importance to data far in the past by slowly decaying their contribution to the </a:t>
            </a:r>
            <a:r>
              <a:rPr lang="en-US" sz="1800" b="0" i="0" u="none" strike="noStrike" dirty="0" err="1"/>
              <a:t>VaR.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4816E7-1300-BC88-1013-08CC14486BA9}"/>
              </a:ext>
            </a:extLst>
          </p:cNvPr>
          <p:cNvSpPr txBox="1"/>
          <p:nvPr/>
        </p:nvSpPr>
        <p:spPr>
          <a:xfrm>
            <a:off x="960617" y="2497997"/>
            <a:ext cx="507137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b="1" dirty="0">
                <a:solidFill>
                  <a:schemeClr val="tx1"/>
                </a:solidFill>
              </a:rPr>
              <a:t>historical data </a:t>
            </a:r>
            <a:r>
              <a:rPr lang="en-US" sz="1800" dirty="0">
                <a:solidFill>
                  <a:schemeClr val="tx1"/>
                </a:solidFill>
              </a:rPr>
              <a:t>on asset returns to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simulate possible future scenarios.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We use 95% and 99% as </a:t>
            </a:r>
            <a:r>
              <a:rPr lang="en-US" sz="1800" b="1" dirty="0">
                <a:solidFill>
                  <a:schemeClr val="tx1"/>
                </a:solidFill>
              </a:rPr>
              <a:t>level of confidence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FDCFF-0DCB-5B72-A984-59E3B558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19" y="3967090"/>
            <a:ext cx="3195300" cy="23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432</TotalTime>
  <Words>994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VaR Analysis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6</cp:revision>
  <dcterms:created xsi:type="dcterms:W3CDTF">2023-04-17T10:53:26Z</dcterms:created>
  <dcterms:modified xsi:type="dcterms:W3CDTF">2023-05-07T20:09:47Z</dcterms:modified>
</cp:coreProperties>
</file>