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E4860-BD04-4125-93D8-BAEA59BDBDD7}" v="62" dt="2023-04-18T23:03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73" d="100"/>
          <a:sy n="73" d="100"/>
        </p:scale>
        <p:origin x="212" y="-1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Fiecchi" userId="e03677229424f528" providerId="LiveId" clId="{DEEE4860-BD04-4125-93D8-BAEA59BDBDD7}"/>
    <pc:docChg chg="undo redo custSel addSld modSld">
      <pc:chgData name="Silvia Fiecchi" userId="e03677229424f528" providerId="LiveId" clId="{DEEE4860-BD04-4125-93D8-BAEA59BDBDD7}" dt="2023-04-18T23:07:50.781" v="2474" actId="1076"/>
      <pc:docMkLst>
        <pc:docMk/>
      </pc:docMkLst>
      <pc:sldChg chg="modSp">
        <pc:chgData name="Silvia Fiecchi" userId="e03677229424f528" providerId="LiveId" clId="{DEEE4860-BD04-4125-93D8-BAEA59BDBDD7}" dt="2023-04-18T21:44:17.045" v="616"/>
        <pc:sldMkLst>
          <pc:docMk/>
          <pc:sldMk cId="4224793208" sldId="256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2" creationId="{34B3EC7F-6C5B-2474-B7DD-D203B19DD750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224793208" sldId="256"/>
            <ac:spMk id="3" creationId="{DFB19BB2-0F43-2DF3-FAB1-29AFC498DA45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19355184" sldId="257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2" creationId="{69EC7777-A58F-4C17-39F3-DC30B1A63C22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19355184" sldId="257"/>
            <ac:spMk id="3" creationId="{26491C98-F387-BBC7-C2FC-8CC3A03BF6B7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795181372" sldId="258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2" creationId="{0693B935-00FD-5846-E8D6-BBB063B56C65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795181372" sldId="258"/>
            <ac:spMk id="3" creationId="{0EED9E63-4A75-9F71-5262-AB3438F92F99}"/>
          </ac:spMkLst>
        </pc:spChg>
      </pc:sldChg>
      <pc:sldChg chg="modSp mod">
        <pc:chgData name="Silvia Fiecchi" userId="e03677229424f528" providerId="LiveId" clId="{DEEE4860-BD04-4125-93D8-BAEA59BDBDD7}" dt="2023-04-18T21:44:19.968" v="619" actId="27636"/>
        <pc:sldMkLst>
          <pc:docMk/>
          <pc:sldMk cId="83021580" sldId="259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83021580" sldId="259"/>
            <ac:spMk id="2" creationId="{BBFAD9E0-60E3-2EEF-43A0-5B8B5B8FF1E3}"/>
          </ac:spMkLst>
        </pc:spChg>
        <pc:spChg chg="mod">
          <ac:chgData name="Silvia Fiecchi" userId="e03677229424f528" providerId="LiveId" clId="{DEEE4860-BD04-4125-93D8-BAEA59BDBDD7}" dt="2023-04-18T21:44:19.968" v="619" actId="27636"/>
          <ac:spMkLst>
            <pc:docMk/>
            <pc:sldMk cId="83021580" sldId="259"/>
            <ac:spMk id="3" creationId="{7CD87854-7B48-8847-2C93-409C85643DB3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383923961" sldId="260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2" creationId="{506E3DA2-BE2B-F217-045D-07D49E226538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383923961" sldId="260"/>
            <ac:spMk id="3" creationId="{3C5DDFAE-9327-7229-0D7C-7FA82E9D396B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491572139" sldId="261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2" creationId="{9FD41CF1-05BB-30C7-CDBA-344BB22381EC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491572139" sldId="261"/>
            <ac:spMk id="3" creationId="{7FE6804A-F011-2568-3A52-C31676AFDF58}"/>
          </ac:spMkLst>
        </pc:sp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151096758" sldId="262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2" creationId="{2882187D-B7F3-CB89-7590-31901C2E24F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151096758" sldId="262"/>
            <ac:spMk id="3" creationId="{B5EAD4D2-6542-F324-8A54-494D255726BD}"/>
          </ac:spMkLst>
        </pc:spChg>
      </pc:sldChg>
      <pc:sldChg chg="addSp delSp modSp mod">
        <pc:chgData name="Silvia Fiecchi" userId="e03677229424f528" providerId="LiveId" clId="{DEEE4860-BD04-4125-93D8-BAEA59BDBDD7}" dt="2023-04-18T21:52:38.648" v="708" actId="1076"/>
        <pc:sldMkLst>
          <pc:docMk/>
          <pc:sldMk cId="2868176127" sldId="263"/>
        </pc:sldMkLst>
        <pc:spChg chg="del">
          <ac:chgData name="Silvia Fiecchi" userId="e03677229424f528" providerId="LiveId" clId="{DEEE4860-BD04-4125-93D8-BAEA59BDBDD7}" dt="2023-04-18T21:39:22.965" v="590" actId="478"/>
          <ac:spMkLst>
            <pc:docMk/>
            <pc:sldMk cId="2868176127" sldId="263"/>
            <ac:spMk id="2" creationId="{45EE49DB-5F62-B931-BFA6-4A8DB08F234C}"/>
          </ac:spMkLst>
        </pc:spChg>
        <pc:spChg chg="del mod">
          <ac:chgData name="Silvia Fiecchi" userId="e03677229424f528" providerId="LiveId" clId="{DEEE4860-BD04-4125-93D8-BAEA59BDBDD7}" dt="2023-04-18T21:48:14.585" v="643" actId="478"/>
          <ac:spMkLst>
            <pc:docMk/>
            <pc:sldMk cId="2868176127" sldId="263"/>
            <ac:spMk id="3" creationId="{8884176F-35D7-A25E-17B5-E182C5B088A8}"/>
          </ac:spMkLst>
        </pc:spChg>
        <pc:spChg chg="add mod">
          <ac:chgData name="Silvia Fiecchi" userId="e03677229424f528" providerId="LiveId" clId="{DEEE4860-BD04-4125-93D8-BAEA59BDBDD7}" dt="2023-04-18T21:45:41.488" v="621" actId="1076"/>
          <ac:spMkLst>
            <pc:docMk/>
            <pc:sldMk cId="2868176127" sldId="263"/>
            <ac:spMk id="4" creationId="{09CB4979-2A38-56F3-C822-CFD797127610}"/>
          </ac:spMkLst>
        </pc:spChg>
        <pc:spChg chg="add del mod">
          <ac:chgData name="Silvia Fiecchi" userId="e03677229424f528" providerId="LiveId" clId="{DEEE4860-BD04-4125-93D8-BAEA59BDBDD7}" dt="2023-04-18T21:39:25.314" v="591" actId="478"/>
          <ac:spMkLst>
            <pc:docMk/>
            <pc:sldMk cId="2868176127" sldId="263"/>
            <ac:spMk id="6" creationId="{55C255C5-5DC6-330D-1179-524FA81E6E5F}"/>
          </ac:spMkLst>
        </pc:spChg>
        <pc:spChg chg="add del mod">
          <ac:chgData name="Silvia Fiecchi" userId="e03677229424f528" providerId="LiveId" clId="{DEEE4860-BD04-4125-93D8-BAEA59BDBDD7}" dt="2023-04-18T21:39:48.372" v="593" actId="478"/>
          <ac:spMkLst>
            <pc:docMk/>
            <pc:sldMk cId="2868176127" sldId="263"/>
            <ac:spMk id="7" creationId="{1655D6D5-9BB9-B949-1ED3-A23547E0222C}"/>
          </ac:spMkLst>
        </pc:spChg>
        <pc:spChg chg="add mod">
          <ac:chgData name="Silvia Fiecchi" userId="e03677229424f528" providerId="LiveId" clId="{DEEE4860-BD04-4125-93D8-BAEA59BDBDD7}" dt="2023-04-18T21:47:21.276" v="638" actId="2711"/>
          <ac:spMkLst>
            <pc:docMk/>
            <pc:sldMk cId="2868176127" sldId="263"/>
            <ac:spMk id="9" creationId="{9282EFA2-D4D7-CE5E-D3E2-9B6C713C4932}"/>
          </ac:spMkLst>
        </pc:spChg>
        <pc:spChg chg="add del mod">
          <ac:chgData name="Silvia Fiecchi" userId="e03677229424f528" providerId="LiveId" clId="{DEEE4860-BD04-4125-93D8-BAEA59BDBDD7}" dt="2023-04-18T21:48:55.766" v="653" actId="122"/>
          <ac:spMkLst>
            <pc:docMk/>
            <pc:sldMk cId="2868176127" sldId="263"/>
            <ac:spMk id="11" creationId="{BF581973-3EF2-4A17-3A8D-1F5420578A44}"/>
          </ac:spMkLst>
        </pc:spChg>
        <pc:spChg chg="add mod">
          <ac:chgData name="Silvia Fiecchi" userId="e03677229424f528" providerId="LiveId" clId="{DEEE4860-BD04-4125-93D8-BAEA59BDBDD7}" dt="2023-04-18T21:52:28.726" v="707" actId="1076"/>
          <ac:spMkLst>
            <pc:docMk/>
            <pc:sldMk cId="2868176127" sldId="263"/>
            <ac:spMk id="13" creationId="{80BC8176-2BDC-43F3-B487-8DB1BD96A116}"/>
          </ac:spMkLst>
        </pc:spChg>
        <pc:spChg chg="add mod">
          <ac:chgData name="Silvia Fiecchi" userId="e03677229424f528" providerId="LiveId" clId="{DEEE4860-BD04-4125-93D8-BAEA59BDBDD7}" dt="2023-04-18T21:49:38.174" v="662" actId="1076"/>
          <ac:spMkLst>
            <pc:docMk/>
            <pc:sldMk cId="2868176127" sldId="263"/>
            <ac:spMk id="15" creationId="{A1E13B3F-D020-F02B-475D-5F83BC6B3254}"/>
          </ac:spMkLst>
        </pc:spChg>
        <pc:spChg chg="add del mod">
          <ac:chgData name="Silvia Fiecchi" userId="e03677229424f528" providerId="LiveId" clId="{DEEE4860-BD04-4125-93D8-BAEA59BDBDD7}" dt="2023-04-18T21:48:18.557" v="644" actId="478"/>
          <ac:spMkLst>
            <pc:docMk/>
            <pc:sldMk cId="2868176127" sldId="263"/>
            <ac:spMk id="17" creationId="{0A3396A4-3875-66C6-FB06-914379A61007}"/>
          </ac:spMkLst>
        </pc:spChg>
        <pc:picChg chg="add mod">
          <ac:chgData name="Silvia Fiecchi" userId="e03677229424f528" providerId="LiveId" clId="{DEEE4860-BD04-4125-93D8-BAEA59BDBDD7}" dt="2023-04-18T21:49:01.321" v="654" actId="1076"/>
          <ac:picMkLst>
            <pc:docMk/>
            <pc:sldMk cId="2868176127" sldId="263"/>
            <ac:picMk id="19" creationId="{C4E8A65B-117F-3EAB-5B94-817308D40317}"/>
          </ac:picMkLst>
        </pc:picChg>
        <pc:picChg chg="add mod">
          <ac:chgData name="Silvia Fiecchi" userId="e03677229424f528" providerId="LiveId" clId="{DEEE4860-BD04-4125-93D8-BAEA59BDBDD7}" dt="2023-04-18T21:52:38.648" v="708" actId="1076"/>
          <ac:picMkLst>
            <pc:docMk/>
            <pc:sldMk cId="2868176127" sldId="263"/>
            <ac:picMk id="21" creationId="{0EB64993-9A1D-7630-85C1-E7D4E0322E86}"/>
          </ac:picMkLst>
        </pc:picChg>
      </pc:sldChg>
      <pc:sldChg chg="modSp">
        <pc:chgData name="Silvia Fiecchi" userId="e03677229424f528" providerId="LiveId" clId="{DEEE4860-BD04-4125-93D8-BAEA59BDBDD7}" dt="2023-04-18T21:44:17.045" v="616"/>
        <pc:sldMkLst>
          <pc:docMk/>
          <pc:sldMk cId="3460718081" sldId="264"/>
        </pc:sldMkLst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2" creationId="{D83D02C1-9E5B-6882-C5AC-0CC001CA3A3F}"/>
          </ac:spMkLst>
        </pc:spChg>
        <pc:spChg chg="mod">
          <ac:chgData name="Silvia Fiecchi" userId="e03677229424f528" providerId="LiveId" clId="{DEEE4860-BD04-4125-93D8-BAEA59BDBDD7}" dt="2023-04-18T21:44:17.045" v="616"/>
          <ac:spMkLst>
            <pc:docMk/>
            <pc:sldMk cId="3460718081" sldId="264"/>
            <ac:spMk id="3" creationId="{DB9944E5-E6E1-E1AC-69F6-5D36E6C35E6D}"/>
          </ac:spMkLst>
        </pc:spChg>
      </pc:sldChg>
      <pc:sldChg chg="addSp delSp modSp mod">
        <pc:chgData name="Silvia Fiecchi" userId="e03677229424f528" providerId="LiveId" clId="{DEEE4860-BD04-4125-93D8-BAEA59BDBDD7}" dt="2023-04-18T22:57:09.777" v="2166" actId="1076"/>
        <pc:sldMkLst>
          <pc:docMk/>
          <pc:sldMk cId="3486126377" sldId="265"/>
        </pc:sldMkLst>
        <pc:spChg chg="del mod">
          <ac:chgData name="Silvia Fiecchi" userId="e03677229424f528" providerId="LiveId" clId="{DEEE4860-BD04-4125-93D8-BAEA59BDBDD7}" dt="2023-04-18T21:50:32.685" v="697" actId="478"/>
          <ac:spMkLst>
            <pc:docMk/>
            <pc:sldMk cId="3486126377" sldId="265"/>
            <ac:spMk id="2" creationId="{72CE86B0-0601-544E-10BC-2C5344A31A42}"/>
          </ac:spMkLst>
        </pc:spChg>
        <pc:spChg chg="del mod">
          <ac:chgData name="Silvia Fiecchi" userId="e03677229424f528" providerId="LiveId" clId="{DEEE4860-BD04-4125-93D8-BAEA59BDBDD7}" dt="2023-04-18T22:53:40.182" v="2136" actId="478"/>
          <ac:spMkLst>
            <pc:docMk/>
            <pc:sldMk cId="3486126377" sldId="265"/>
            <ac:spMk id="3" creationId="{BB1FC91B-AEDD-0593-2EDF-9FD51ADC23AD}"/>
          </ac:spMkLst>
        </pc:spChg>
        <pc:spChg chg="add mod">
          <ac:chgData name="Silvia Fiecchi" userId="e03677229424f528" providerId="LiveId" clId="{DEEE4860-BD04-4125-93D8-BAEA59BDBDD7}" dt="2023-04-18T22:57:09.777" v="2166" actId="1076"/>
          <ac:spMkLst>
            <pc:docMk/>
            <pc:sldMk cId="3486126377" sldId="265"/>
            <ac:spMk id="4" creationId="{FE4B3456-9577-3927-FCB7-92B2C01617BA}"/>
          </ac:spMkLst>
        </pc:spChg>
        <pc:spChg chg="add del mod">
          <ac:chgData name="Silvia Fiecchi" userId="e03677229424f528" providerId="LiveId" clId="{DEEE4860-BD04-4125-93D8-BAEA59BDBDD7}" dt="2023-04-18T21:50:35.327" v="698" actId="478"/>
          <ac:spMkLst>
            <pc:docMk/>
            <pc:sldMk cId="3486126377" sldId="265"/>
            <ac:spMk id="6" creationId="{BF696C50-5078-C1DE-562A-D2E900F92FE9}"/>
          </ac:spMkLst>
        </pc:spChg>
        <pc:spChg chg="add mod">
          <ac:chgData name="Silvia Fiecchi" userId="e03677229424f528" providerId="LiveId" clId="{DEEE4860-BD04-4125-93D8-BAEA59BDBDD7}" dt="2023-04-18T22:56:56.760" v="2165" actId="1076"/>
          <ac:spMkLst>
            <pc:docMk/>
            <pc:sldMk cId="3486126377" sldId="265"/>
            <ac:spMk id="7" creationId="{F9EB24CF-E6A8-3DE1-0B43-2DD0F2E4B863}"/>
          </ac:spMkLst>
        </pc:spChg>
        <pc:spChg chg="add mod">
          <ac:chgData name="Silvia Fiecchi" userId="e03677229424f528" providerId="LiveId" clId="{DEEE4860-BD04-4125-93D8-BAEA59BDBDD7}" dt="2023-04-18T22:55:51.173" v="2155" actId="1076"/>
          <ac:spMkLst>
            <pc:docMk/>
            <pc:sldMk cId="3486126377" sldId="265"/>
            <ac:spMk id="12" creationId="{84B187C6-D8A3-B501-6736-4D2A706917A1}"/>
          </ac:spMkLst>
        </pc:spChg>
        <pc:spChg chg="add del mod">
          <ac:chgData name="Silvia Fiecchi" userId="e03677229424f528" providerId="LiveId" clId="{DEEE4860-BD04-4125-93D8-BAEA59BDBDD7}" dt="2023-04-18T22:53:43.360" v="2137" actId="478"/>
          <ac:spMkLst>
            <pc:docMk/>
            <pc:sldMk cId="3486126377" sldId="265"/>
            <ac:spMk id="14" creationId="{5BA54A04-9834-3D0D-A0BB-1442B7BCF03C}"/>
          </ac:spMkLst>
        </pc:spChg>
        <pc:picChg chg="add mod">
          <ac:chgData name="Silvia Fiecchi" userId="e03677229424f528" providerId="LiveId" clId="{DEEE4860-BD04-4125-93D8-BAEA59BDBDD7}" dt="2023-04-18T22:55:59.553" v="2158" actId="14100"/>
          <ac:picMkLst>
            <pc:docMk/>
            <pc:sldMk cId="3486126377" sldId="265"/>
            <ac:picMk id="9" creationId="{EABDFE61-7C37-64D1-78D2-4A6522418C3D}"/>
          </ac:picMkLst>
        </pc:picChg>
        <pc:picChg chg="add mod">
          <ac:chgData name="Silvia Fiecchi" userId="e03677229424f528" providerId="LiveId" clId="{DEEE4860-BD04-4125-93D8-BAEA59BDBDD7}" dt="2023-04-18T22:55:53.097" v="2156" actId="1076"/>
          <ac:picMkLst>
            <pc:docMk/>
            <pc:sldMk cId="3486126377" sldId="265"/>
            <ac:picMk id="11" creationId="{81D1C97D-FEB9-D090-63BB-39BA089A4045}"/>
          </ac:picMkLst>
        </pc:picChg>
      </pc:sldChg>
      <pc:sldChg chg="addSp delSp modSp mod">
        <pc:chgData name="Silvia Fiecchi" userId="e03677229424f528" providerId="LiveId" clId="{DEEE4860-BD04-4125-93D8-BAEA59BDBDD7}" dt="2023-04-18T22:08:38.698" v="969" actId="1076"/>
        <pc:sldMkLst>
          <pc:docMk/>
          <pc:sldMk cId="1801023679" sldId="266"/>
        </pc:sldMkLst>
        <pc:spChg chg="del mod">
          <ac:chgData name="Silvia Fiecchi" userId="e03677229424f528" providerId="LiveId" clId="{DEEE4860-BD04-4125-93D8-BAEA59BDBDD7}" dt="2023-04-18T21:53:25.206" v="725" actId="478"/>
          <ac:spMkLst>
            <pc:docMk/>
            <pc:sldMk cId="1801023679" sldId="266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02:15.435" v="896" actId="1076"/>
          <ac:spMkLst>
            <pc:docMk/>
            <pc:sldMk cId="1801023679" sldId="266"/>
            <ac:spMk id="3" creationId="{8C06431A-E8EB-F91F-58CE-1792D4649494}"/>
          </ac:spMkLst>
        </pc:spChg>
        <pc:spChg chg="add mod">
          <ac:chgData name="Silvia Fiecchi" userId="e03677229424f528" providerId="LiveId" clId="{DEEE4860-BD04-4125-93D8-BAEA59BDBDD7}" dt="2023-04-18T22:05:11.405" v="934" actId="1076"/>
          <ac:spMkLst>
            <pc:docMk/>
            <pc:sldMk cId="1801023679" sldId="266"/>
            <ac:spMk id="4" creationId="{1AB7608D-6631-BA67-34F7-CC2590F757ED}"/>
          </ac:spMkLst>
        </pc:spChg>
        <pc:spChg chg="del">
          <ac:chgData name="Silvia Fiecchi" userId="e03677229424f528" providerId="LiveId" clId="{DEEE4860-BD04-4125-93D8-BAEA59BDBDD7}" dt="2023-04-18T21:53:29.502" v="726" actId="478"/>
          <ac:spMkLst>
            <pc:docMk/>
            <pc:sldMk cId="1801023679" sldId="266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1:53:32.469" v="727" actId="478"/>
          <ac:spMkLst>
            <pc:docMk/>
            <pc:sldMk cId="1801023679" sldId="266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1:52:53.471" v="709" actId="478"/>
          <ac:spMkLst>
            <pc:docMk/>
            <pc:sldMk cId="1801023679" sldId="266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1:53:16.415" v="723" actId="478"/>
          <ac:spMkLst>
            <pc:docMk/>
            <pc:sldMk cId="1801023679" sldId="266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08:14.737" v="966" actId="1076"/>
          <ac:spMkLst>
            <pc:docMk/>
            <pc:sldMk cId="1801023679" sldId="266"/>
            <ac:spMk id="72" creationId="{C35B82CC-354C-6298-5775-97F026C57E07}"/>
          </ac:spMkLst>
        </pc:spChg>
        <pc:spChg chg="mod">
          <ac:chgData name="Silvia Fiecchi" userId="e03677229424f528" providerId="LiveId" clId="{DEEE4860-BD04-4125-93D8-BAEA59BDBDD7}" dt="2023-04-18T22:08:10.494" v="965" actId="1076"/>
          <ac:spMkLst>
            <pc:docMk/>
            <pc:sldMk cId="1801023679" sldId="266"/>
            <ac:spMk id="73" creationId="{8208200B-8358-4BAC-4412-1C50091274A4}"/>
          </ac:spMkLst>
        </pc:spChg>
        <pc:spChg chg="del mod">
          <ac:chgData name="Silvia Fiecchi" userId="e03677229424f528" providerId="LiveId" clId="{DEEE4860-BD04-4125-93D8-BAEA59BDBDD7}" dt="2023-04-18T21:54:48.092" v="820" actId="478"/>
          <ac:spMkLst>
            <pc:docMk/>
            <pc:sldMk cId="1801023679" sldId="266"/>
            <ac:spMk id="80" creationId="{A606782E-F70C-F09A-791D-D5578EE6BE4D}"/>
          </ac:spMkLst>
        </pc:spChg>
        <pc:spChg chg="del">
          <ac:chgData name="Silvia Fiecchi" userId="e03677229424f528" providerId="LiveId" clId="{DEEE4860-BD04-4125-93D8-BAEA59BDBDD7}" dt="2023-04-18T21:53:36.001" v="728" actId="478"/>
          <ac:spMkLst>
            <pc:docMk/>
            <pc:sldMk cId="1801023679" sldId="266"/>
            <ac:spMk id="81" creationId="{509FDD7E-1C71-9D13-E6BF-3E21FD476055}"/>
          </ac:spMkLst>
        </pc:spChg>
        <pc:spChg chg="mod">
          <ac:chgData name="Silvia Fiecchi" userId="e03677229424f528" providerId="LiveId" clId="{DEEE4860-BD04-4125-93D8-BAEA59BDBDD7}" dt="2023-04-18T22:08:38.698" v="969" actId="1076"/>
          <ac:spMkLst>
            <pc:docMk/>
            <pc:sldMk cId="1801023679" sldId="266"/>
            <ac:spMk id="82" creationId="{D83C482D-DA5F-2BCE-A617-277D1D04AF53}"/>
          </ac:spMkLst>
        </pc:spChg>
        <pc:picChg chg="mod">
          <ac:chgData name="Silvia Fiecchi" userId="e03677229424f528" providerId="LiveId" clId="{DEEE4860-BD04-4125-93D8-BAEA59BDBDD7}" dt="2023-04-18T22:07:51.831" v="963" actId="1076"/>
          <ac:picMkLst>
            <pc:docMk/>
            <pc:sldMk cId="1801023679" sldId="266"/>
            <ac:picMk id="55" creationId="{19EB1030-11EA-1CE7-0599-14FD9F4116CC}"/>
          </ac:picMkLst>
        </pc:picChg>
        <pc:picChg chg="mod">
          <ac:chgData name="Silvia Fiecchi" userId="e03677229424f528" providerId="LiveId" clId="{DEEE4860-BD04-4125-93D8-BAEA59BDBDD7}" dt="2023-04-18T22:08:06.940" v="964" actId="1076"/>
          <ac:picMkLst>
            <pc:docMk/>
            <pc:sldMk cId="1801023679" sldId="266"/>
            <ac:picMk id="66" creationId="{34993745-140E-0F46-3D23-3689FEF6804E}"/>
          </ac:picMkLst>
        </pc:picChg>
        <pc:picChg chg="mod">
          <ac:chgData name="Silvia Fiecchi" userId="e03677229424f528" providerId="LiveId" clId="{DEEE4860-BD04-4125-93D8-BAEA59BDBDD7}" dt="2023-04-18T22:07:08.057" v="957" actId="1076"/>
          <ac:picMkLst>
            <pc:docMk/>
            <pc:sldMk cId="1801023679" sldId="266"/>
            <ac:picMk id="67" creationId="{6C5C92B8-A856-F936-07FA-C4EE97CE0B5A}"/>
          </ac:picMkLst>
        </pc:picChg>
        <pc:picChg chg="mod">
          <ac:chgData name="Silvia Fiecchi" userId="e03677229424f528" providerId="LiveId" clId="{DEEE4860-BD04-4125-93D8-BAEA59BDBDD7}" dt="2023-04-18T22:04:08.125" v="918" actId="1076"/>
          <ac:picMkLst>
            <pc:docMk/>
            <pc:sldMk cId="1801023679" sldId="266"/>
            <ac:picMk id="78" creationId="{3A0A0132-A69B-80F3-2C26-6D809107366C}"/>
          </ac:picMkLst>
        </pc:picChg>
        <pc:picChg chg="mod modCrop">
          <ac:chgData name="Silvia Fiecchi" userId="e03677229424f528" providerId="LiveId" clId="{DEEE4860-BD04-4125-93D8-BAEA59BDBDD7}" dt="2023-04-18T22:08:32.849" v="968" actId="1076"/>
          <ac:picMkLst>
            <pc:docMk/>
            <pc:sldMk cId="1801023679" sldId="266"/>
            <ac:picMk id="79" creationId="{3F8CC613-0E9E-95F5-E770-40305408B1D4}"/>
          </ac:picMkLst>
        </pc:picChg>
        <pc:cxnChg chg="mod">
          <ac:chgData name="Silvia Fiecchi" userId="e03677229424f528" providerId="LiveId" clId="{DEEE4860-BD04-4125-93D8-BAEA59BDBDD7}" dt="2023-04-18T22:08:06.940" v="964" actId="1076"/>
          <ac:cxnSpMkLst>
            <pc:docMk/>
            <pc:sldMk cId="1801023679" sldId="266"/>
            <ac:cxnSpMk id="69" creationId="{38175ADA-197E-8572-53F1-447A991D63EE}"/>
          </ac:cxnSpMkLst>
        </pc:cxnChg>
      </pc:sldChg>
      <pc:sldChg chg="addSp delSp modSp mod">
        <pc:chgData name="Silvia Fiecchi" userId="e03677229424f528" providerId="LiveId" clId="{DEEE4860-BD04-4125-93D8-BAEA59BDBDD7}" dt="2023-04-18T22:38:56.701" v="1447" actId="207"/>
        <pc:sldMkLst>
          <pc:docMk/>
          <pc:sldMk cId="2513982676" sldId="267"/>
        </pc:sldMkLst>
        <pc:spChg chg="del mod">
          <ac:chgData name="Silvia Fiecchi" userId="e03677229424f528" providerId="LiveId" clId="{DEEE4860-BD04-4125-93D8-BAEA59BDBDD7}" dt="2023-04-18T22:16:21.691" v="1104" actId="478"/>
          <ac:spMkLst>
            <pc:docMk/>
            <pc:sldMk cId="2513982676" sldId="267"/>
            <ac:spMk id="2" creationId="{7A8532DA-0959-41FB-3560-32DA749914E8}"/>
          </ac:spMkLst>
        </pc:spChg>
        <pc:spChg chg="mod">
          <ac:chgData name="Silvia Fiecchi" userId="e03677229424f528" providerId="LiveId" clId="{DEEE4860-BD04-4125-93D8-BAEA59BDBDD7}" dt="2023-04-18T22:38:56.701" v="1447" actId="207"/>
          <ac:spMkLst>
            <pc:docMk/>
            <pc:sldMk cId="2513982676" sldId="267"/>
            <ac:spMk id="3" creationId="{F20CA9AA-392F-2E94-9DAC-EBFFFECF1162}"/>
          </ac:spMkLst>
        </pc:spChg>
        <pc:spChg chg="add mod">
          <ac:chgData name="Silvia Fiecchi" userId="e03677229424f528" providerId="LiveId" clId="{DEEE4860-BD04-4125-93D8-BAEA59BDBDD7}" dt="2023-04-18T22:17:24.974" v="1107" actId="1076"/>
          <ac:spMkLst>
            <pc:docMk/>
            <pc:sldMk cId="2513982676" sldId="267"/>
            <ac:spMk id="4" creationId="{2940C41F-A624-BAE7-247B-B368A9CEC560}"/>
          </ac:spMkLst>
        </pc:spChg>
        <pc:spChg chg="add del mod">
          <ac:chgData name="Silvia Fiecchi" userId="e03677229424f528" providerId="LiveId" clId="{DEEE4860-BD04-4125-93D8-BAEA59BDBDD7}" dt="2023-04-18T22:16:26.040" v="1105" actId="478"/>
          <ac:spMkLst>
            <pc:docMk/>
            <pc:sldMk cId="2513982676" sldId="267"/>
            <ac:spMk id="6" creationId="{D2430930-4D05-9AF4-35D5-CA841184C041}"/>
          </ac:spMkLst>
        </pc:spChg>
      </pc:sldChg>
      <pc:sldChg chg="addSp delSp modSp mod">
        <pc:chgData name="Silvia Fiecchi" userId="e03677229424f528" providerId="LiveId" clId="{DEEE4860-BD04-4125-93D8-BAEA59BDBDD7}" dt="2023-04-18T22:15:48.178" v="1092" actId="1076"/>
        <pc:sldMkLst>
          <pc:docMk/>
          <pc:sldMk cId="3368148799" sldId="268"/>
        </pc:sldMkLst>
        <pc:spChg chg="del mod">
          <ac:chgData name="Silvia Fiecchi" userId="e03677229424f528" providerId="LiveId" clId="{DEEE4860-BD04-4125-93D8-BAEA59BDBDD7}" dt="2023-04-18T22:09:19.282" v="973" actId="478"/>
          <ac:spMkLst>
            <pc:docMk/>
            <pc:sldMk cId="3368148799" sldId="268"/>
            <ac:spMk id="2" creationId="{7610D10B-29F2-CDE5-607B-085C33629175}"/>
          </ac:spMkLst>
        </pc:spChg>
        <pc:spChg chg="add mod">
          <ac:chgData name="Silvia Fiecchi" userId="e03677229424f528" providerId="LiveId" clId="{DEEE4860-BD04-4125-93D8-BAEA59BDBDD7}" dt="2023-04-18T22:10:12.050" v="997" actId="1076"/>
          <ac:spMkLst>
            <pc:docMk/>
            <pc:sldMk cId="3368148799" sldId="268"/>
            <ac:spMk id="3" creationId="{32E6316E-DA18-8717-A7A6-3F19E81FBD61}"/>
          </ac:spMkLst>
        </pc:spChg>
        <pc:spChg chg="mod">
          <ac:chgData name="Silvia Fiecchi" userId="e03677229424f528" providerId="LiveId" clId="{DEEE4860-BD04-4125-93D8-BAEA59BDBDD7}" dt="2023-04-18T22:15:16.434" v="1088" actId="122"/>
          <ac:spMkLst>
            <pc:docMk/>
            <pc:sldMk cId="3368148799" sldId="268"/>
            <ac:spMk id="10" creationId="{241803F5-A2A5-8C48-911E-1DA6448AD859}"/>
          </ac:spMkLst>
        </pc:spChg>
        <pc:spChg chg="mod">
          <ac:chgData name="Silvia Fiecchi" userId="e03677229424f528" providerId="LiveId" clId="{DEEE4860-BD04-4125-93D8-BAEA59BDBDD7}" dt="2023-04-18T22:15:48.178" v="1092" actId="1076"/>
          <ac:spMkLst>
            <pc:docMk/>
            <pc:sldMk cId="3368148799" sldId="268"/>
            <ac:spMk id="15" creationId="{928763AE-5F53-6A62-CC71-C010AE82127E}"/>
          </ac:spMkLst>
        </pc:spChg>
        <pc:spChg chg="del">
          <ac:chgData name="Silvia Fiecchi" userId="e03677229424f528" providerId="LiveId" clId="{DEEE4860-BD04-4125-93D8-BAEA59BDBDD7}" dt="2023-04-18T22:09:12.053" v="971" actId="478"/>
          <ac:spMkLst>
            <pc:docMk/>
            <pc:sldMk cId="3368148799" sldId="268"/>
            <ac:spMk id="29" creationId="{E2FFAD3C-07E3-58C6-AAE5-FFEBEA7E115F}"/>
          </ac:spMkLst>
        </pc:spChg>
        <pc:spChg chg="del">
          <ac:chgData name="Silvia Fiecchi" userId="e03677229424f528" providerId="LiveId" clId="{DEEE4860-BD04-4125-93D8-BAEA59BDBDD7}" dt="2023-04-18T22:09:13.700" v="972" actId="478"/>
          <ac:spMkLst>
            <pc:docMk/>
            <pc:sldMk cId="3368148799" sldId="268"/>
            <ac:spMk id="31" creationId="{37B9362A-CD26-7C04-A44C-7748284AB883}"/>
          </ac:spMkLst>
        </pc:spChg>
        <pc:spChg chg="del">
          <ac:chgData name="Silvia Fiecchi" userId="e03677229424f528" providerId="LiveId" clId="{DEEE4860-BD04-4125-93D8-BAEA59BDBDD7}" dt="2023-04-18T22:08:54.434" v="970" actId="478"/>
          <ac:spMkLst>
            <pc:docMk/>
            <pc:sldMk cId="3368148799" sldId="268"/>
            <ac:spMk id="50" creationId="{242B7F2F-CD65-9BFE-6CA3-0527428DE06E}"/>
          </ac:spMkLst>
        </pc:spChg>
        <pc:spChg chg="del">
          <ac:chgData name="Silvia Fiecchi" userId="e03677229424f528" providerId="LiveId" clId="{DEEE4860-BD04-4125-93D8-BAEA59BDBDD7}" dt="2023-04-18T22:10:01.847" v="996" actId="478"/>
          <ac:spMkLst>
            <pc:docMk/>
            <pc:sldMk cId="3368148799" sldId="268"/>
            <ac:spMk id="51" creationId="{2F1B6880-124C-F0B4-6214-08CC90BDB112}"/>
          </ac:spMkLst>
        </pc:spChg>
        <pc:spChg chg="mod">
          <ac:chgData name="Silvia Fiecchi" userId="e03677229424f528" providerId="LiveId" clId="{DEEE4860-BD04-4125-93D8-BAEA59BDBDD7}" dt="2023-04-18T22:15:33.646" v="1090" actId="1076"/>
          <ac:spMkLst>
            <pc:docMk/>
            <pc:sldMk cId="3368148799" sldId="268"/>
            <ac:spMk id="72" creationId="{C35B82CC-354C-6298-5775-97F026C57E07}"/>
          </ac:spMkLst>
        </pc:spChg>
        <pc:spChg chg="add del mod">
          <ac:chgData name="Silvia Fiecchi" userId="e03677229424f528" providerId="LiveId" clId="{DEEE4860-BD04-4125-93D8-BAEA59BDBDD7}" dt="2023-04-18T22:14:39.958" v="1082" actId="1076"/>
          <ac:spMkLst>
            <pc:docMk/>
            <pc:sldMk cId="3368148799" sldId="268"/>
            <ac:spMk id="80" creationId="{A606782E-F70C-F09A-791D-D5578EE6BE4D}"/>
          </ac:spMkLst>
        </pc:spChg>
        <pc:picChg chg="mod">
          <ac:chgData name="Silvia Fiecchi" userId="e03677229424f528" providerId="LiveId" clId="{DEEE4860-BD04-4125-93D8-BAEA59BDBDD7}" dt="2023-04-18T22:15:37.918" v="1091" actId="1076"/>
          <ac:picMkLst>
            <pc:docMk/>
            <pc:sldMk cId="3368148799" sldId="268"/>
            <ac:picMk id="6" creationId="{5D87361C-A100-7C16-D127-F6262057B72B}"/>
          </ac:picMkLst>
        </pc:picChg>
        <pc:picChg chg="mod">
          <ac:chgData name="Silvia Fiecchi" userId="e03677229424f528" providerId="LiveId" clId="{DEEE4860-BD04-4125-93D8-BAEA59BDBDD7}" dt="2023-04-18T22:15:11.526" v="1086" actId="1076"/>
          <ac:picMkLst>
            <pc:docMk/>
            <pc:sldMk cId="3368148799" sldId="268"/>
            <ac:picMk id="7" creationId="{6CF9448C-0E78-5161-A340-9E30B243E6DE}"/>
          </ac:picMkLst>
        </pc:picChg>
        <pc:picChg chg="add del mod modCrop">
          <ac:chgData name="Silvia Fiecchi" userId="e03677229424f528" providerId="LiveId" clId="{DEEE4860-BD04-4125-93D8-BAEA59BDBDD7}" dt="2023-04-18T22:14:36.841" v="1081" actId="1076"/>
          <ac:picMkLst>
            <pc:docMk/>
            <pc:sldMk cId="3368148799" sldId="268"/>
            <ac:picMk id="14" creationId="{DDDB3919-9A3E-17B1-21D3-D15EB78EFF95}"/>
          </ac:picMkLst>
        </pc:picChg>
        <pc:picChg chg="del mod">
          <ac:chgData name="Silvia Fiecchi" userId="e03677229424f528" providerId="LiveId" clId="{DEEE4860-BD04-4125-93D8-BAEA59BDBDD7}" dt="2023-04-18T22:13:09.810" v="1035" actId="478"/>
          <ac:picMkLst>
            <pc:docMk/>
            <pc:sldMk cId="3368148799" sldId="268"/>
            <ac:picMk id="16" creationId="{E062C997-6211-1498-AA3F-3EB522E6374B}"/>
          </ac:picMkLst>
        </pc:picChg>
      </pc:sldChg>
      <pc:sldChg chg="addSp delSp modSp new mod">
        <pc:chgData name="Silvia Fiecchi" userId="e03677229424f528" providerId="LiveId" clId="{DEEE4860-BD04-4125-93D8-BAEA59BDBDD7}" dt="2023-04-18T23:07:50.781" v="2474" actId="1076"/>
        <pc:sldMkLst>
          <pc:docMk/>
          <pc:sldMk cId="2075369970" sldId="269"/>
        </pc:sldMkLst>
        <pc:spChg chg="del">
          <ac:chgData name="Silvia Fiecchi" userId="e03677229424f528" providerId="LiveId" clId="{DEEE4860-BD04-4125-93D8-BAEA59BDBDD7}" dt="2023-04-18T22:57:26.042" v="2168"/>
          <ac:spMkLst>
            <pc:docMk/>
            <pc:sldMk cId="2075369970" sldId="269"/>
            <ac:spMk id="2" creationId="{033B673A-F009-E38D-5083-A451504DA6B8}"/>
          </ac:spMkLst>
        </pc:spChg>
        <pc:spChg chg="mod">
          <ac:chgData name="Silvia Fiecchi" userId="e03677229424f528" providerId="LiveId" clId="{DEEE4860-BD04-4125-93D8-BAEA59BDBDD7}" dt="2023-04-18T23:07:50.781" v="2474" actId="1076"/>
          <ac:spMkLst>
            <pc:docMk/>
            <pc:sldMk cId="2075369970" sldId="269"/>
            <ac:spMk id="3" creationId="{CB7239C8-21FD-8891-4A52-AAF8CA1876B9}"/>
          </ac:spMkLst>
        </pc:spChg>
        <pc:spChg chg="add mod">
          <ac:chgData name="Silvia Fiecchi" userId="e03677229424f528" providerId="LiveId" clId="{DEEE4860-BD04-4125-93D8-BAEA59BDBDD7}" dt="2023-04-18T23:01:52.793" v="2308" actId="1076"/>
          <ac:spMkLst>
            <pc:docMk/>
            <pc:sldMk cId="2075369970" sldId="269"/>
            <ac:spMk id="4" creationId="{3C165F69-5648-58AA-5CFE-7FA9858EAD5F}"/>
          </ac:spMkLst>
        </pc:spChg>
        <pc:spChg chg="add mod">
          <ac:chgData name="Silvia Fiecchi" userId="e03677229424f528" providerId="LiveId" clId="{DEEE4860-BD04-4125-93D8-BAEA59BDBDD7}" dt="2023-04-18T23:07:22.251" v="2470" actId="1076"/>
          <ac:spMkLst>
            <pc:docMk/>
            <pc:sldMk cId="2075369970" sldId="269"/>
            <ac:spMk id="7" creationId="{580E4318-819C-6018-8944-58F25E5A9559}"/>
          </ac:spMkLst>
        </pc:spChg>
        <pc:picChg chg="add mod">
          <ac:chgData name="Silvia Fiecchi" userId="e03677229424f528" providerId="LiveId" clId="{DEEE4860-BD04-4125-93D8-BAEA59BDBDD7}" dt="2023-04-18T23:02:01.827" v="2310" actId="1076"/>
          <ac:picMkLst>
            <pc:docMk/>
            <pc:sldMk cId="2075369970" sldId="269"/>
            <ac:picMk id="6" creationId="{5655CEC4-6696-8D50-9E83-23B3FAA7238E}"/>
          </ac:picMkLst>
        </pc:picChg>
        <pc:picChg chg="add mod">
          <ac:chgData name="Silvia Fiecchi" userId="e03677229424f528" providerId="LiveId" clId="{DEEE4860-BD04-4125-93D8-BAEA59BDBDD7}" dt="2023-04-18T23:07:07.998" v="2466" actId="1076"/>
          <ac:picMkLst>
            <pc:docMk/>
            <pc:sldMk cId="2075369970" sldId="269"/>
            <ac:picMk id="9" creationId="{2FD5891C-5441-A25D-8C80-E60C489FF502}"/>
          </ac:picMkLst>
        </pc:picChg>
        <pc:picChg chg="add mod modCrop">
          <ac:chgData name="Silvia Fiecchi" userId="e03677229424f528" providerId="LiveId" clId="{DEEE4860-BD04-4125-93D8-BAEA59BDBDD7}" dt="2023-04-18T23:07:10.618" v="2467" actId="1076"/>
          <ac:picMkLst>
            <pc:docMk/>
            <pc:sldMk cId="2075369970" sldId="269"/>
            <ac:picMk id="11" creationId="{CE0F67FB-5D77-3F2C-6E65-E0B16D268A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064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527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43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50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036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91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21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21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03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01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88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8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967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274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99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39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477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270AA3-85FD-4336-B0B7-87033A430298}" type="datetimeFigureOut">
              <a:rPr lang="it-IT" smtClean="0"/>
              <a:t>18/04/2023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9E2095-E266-4349-B343-9AFCE9515DB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275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B3EC7F-6C5B-2474-B7DD-D203B19DD7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Anomaly Detection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B19BB2-0F43-2DF3-FAB1-29AFC498D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79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E4B3456-9577-3927-FCB7-92B2C01617BA}"/>
              </a:ext>
            </a:extLst>
          </p:cNvPr>
          <p:cNvSpPr/>
          <p:nvPr/>
        </p:nvSpPr>
        <p:spPr>
          <a:xfrm>
            <a:off x="428379" y="212035"/>
            <a:ext cx="10957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F9EB24CF-E6A8-3DE1-0B43-2DD0F2E4B863}"/>
              </a:ext>
            </a:extLst>
          </p:cNvPr>
          <p:cNvSpPr txBox="1">
            <a:spLocks/>
          </p:cNvSpPr>
          <p:nvPr/>
        </p:nvSpPr>
        <p:spPr>
          <a:xfrm>
            <a:off x="322998" y="996304"/>
            <a:ext cx="6756587" cy="134938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800" dirty="0">
                <a:solidFill>
                  <a:schemeClr val="tx1"/>
                </a:solidFill>
              </a:rPr>
              <a:t>We </a:t>
            </a:r>
            <a:r>
              <a:rPr lang="it-IT" sz="1800" dirty="0" err="1">
                <a:solidFill>
                  <a:schemeClr val="tx1"/>
                </a:solidFill>
              </a:rPr>
              <a:t>assured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stationarity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 err="1">
                <a:solidFill>
                  <a:schemeClr val="tx1"/>
                </a:solidFill>
              </a:rPr>
              <a:t>Through</a:t>
            </a:r>
            <a:r>
              <a:rPr lang="it-IT" sz="1800" dirty="0">
                <a:solidFill>
                  <a:schemeClr val="tx1"/>
                </a:solidFill>
              </a:rPr>
              <a:t> a K-S test we </a:t>
            </a:r>
            <a:r>
              <a:rPr lang="it-IT" sz="1800" dirty="0" err="1">
                <a:solidFill>
                  <a:schemeClr val="tx1"/>
                </a:solidFill>
              </a:rPr>
              <a:t>eliminated</a:t>
            </a:r>
            <a:r>
              <a:rPr lang="it-IT" sz="1800" dirty="0">
                <a:solidFill>
                  <a:schemeClr val="tx1"/>
                </a:solidFill>
              </a:rPr>
              <a:t> all the </a:t>
            </a:r>
            <a:r>
              <a:rPr lang="it-IT" sz="1800" dirty="0" err="1">
                <a:solidFill>
                  <a:schemeClr val="tx1"/>
                </a:solidFill>
              </a:rPr>
              <a:t>variables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characterized</a:t>
            </a:r>
            <a:r>
              <a:rPr lang="it-IT" sz="1800" dirty="0">
                <a:solidFill>
                  <a:schemeClr val="tx1"/>
                </a:solidFill>
              </a:rPr>
              <a:t> by a </a:t>
            </a:r>
            <a:r>
              <a:rPr lang="it-IT" sz="1800" dirty="0" err="1">
                <a:solidFill>
                  <a:schemeClr val="tx1"/>
                </a:solidFill>
              </a:rPr>
              <a:t>nonsignificant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mean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between</a:t>
            </a:r>
            <a:r>
              <a:rPr lang="it-IT" sz="1800" dirty="0">
                <a:solidFill>
                  <a:schemeClr val="tx1"/>
                </a:solidFill>
              </a:rPr>
              <a:t> more and </a:t>
            </a:r>
            <a:r>
              <a:rPr lang="it-IT" sz="1800" dirty="0" err="1">
                <a:solidFill>
                  <a:schemeClr val="tx1"/>
                </a:solidFill>
              </a:rPr>
              <a:t>less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risky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periods</a:t>
            </a:r>
            <a:endParaRPr lang="it-IT" sz="1800" dirty="0">
              <a:solidFill>
                <a:schemeClr val="tx1"/>
              </a:solidFill>
            </a:endParaRPr>
          </a:p>
          <a:p>
            <a:r>
              <a:rPr lang="it-IT" sz="1800" dirty="0">
                <a:solidFill>
                  <a:schemeClr val="tx1"/>
                </a:solidFill>
              </a:rPr>
              <a:t>After some </a:t>
            </a:r>
            <a:r>
              <a:rPr lang="it-IT" sz="1800" dirty="0" err="1">
                <a:solidFill>
                  <a:schemeClr val="tx1"/>
                </a:solidFill>
              </a:rPr>
              <a:t>correlation</a:t>
            </a:r>
            <a:r>
              <a:rPr lang="it-IT" sz="1800" dirty="0">
                <a:solidFill>
                  <a:schemeClr val="tx1"/>
                </a:solidFill>
              </a:rPr>
              <a:t> study, we </a:t>
            </a:r>
            <a:r>
              <a:rPr lang="it-IT" sz="1800" dirty="0" err="1">
                <a:solidFill>
                  <a:schemeClr val="tx1"/>
                </a:solidFill>
              </a:rPr>
              <a:t>eliminated</a:t>
            </a:r>
            <a:r>
              <a:rPr lang="it-IT" sz="1800" dirty="0">
                <a:solidFill>
                  <a:schemeClr val="tx1"/>
                </a:solidFill>
              </a:rPr>
              <a:t> some </a:t>
            </a:r>
            <a:r>
              <a:rPr lang="it-IT" sz="1800" dirty="0" err="1">
                <a:solidFill>
                  <a:schemeClr val="tx1"/>
                </a:solidFill>
              </a:rPr>
              <a:t>other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  <a:r>
              <a:rPr lang="it-IT" sz="1800" dirty="0" err="1">
                <a:solidFill>
                  <a:schemeClr val="tx1"/>
                </a:solidFill>
              </a:rPr>
              <a:t>variables</a:t>
            </a:r>
            <a:endParaRPr lang="it-IT" sz="1800" dirty="0">
              <a:solidFill>
                <a:schemeClr val="tx1"/>
              </a:solidFill>
            </a:endParaRPr>
          </a:p>
        </p:txBody>
      </p:sp>
      <p:pic>
        <p:nvPicPr>
          <p:cNvPr id="9" name="Immagine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ABDFE61-7C37-64D1-78D2-4A652241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780209"/>
            <a:ext cx="5011002" cy="4645141"/>
          </a:xfrm>
          <a:prstGeom prst="rect">
            <a:avLst/>
          </a:prstGeom>
        </p:spPr>
      </p:pic>
      <p:pic>
        <p:nvPicPr>
          <p:cNvPr id="11" name="Immagine 10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81D1C97D-FEB9-D090-63BB-39BA089A4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9" y="2668295"/>
            <a:ext cx="5667621" cy="37570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B187C6-D8A3-B501-6736-4D2A706917A1}"/>
              </a:ext>
            </a:extLst>
          </p:cNvPr>
          <p:cNvSpPr txBox="1"/>
          <p:nvPr/>
        </p:nvSpPr>
        <p:spPr>
          <a:xfrm>
            <a:off x="2293164" y="6412103"/>
            <a:ext cx="7605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These</a:t>
            </a:r>
            <a:r>
              <a:rPr lang="it-IT" dirty="0"/>
              <a:t> plots show that we’re </a:t>
            </a:r>
            <a:r>
              <a:rPr lang="it-IT" dirty="0" err="1"/>
              <a:t>now</a:t>
            </a:r>
            <a:r>
              <a:rPr lang="it-IT" dirty="0"/>
              <a:t> working with </a:t>
            </a:r>
            <a:r>
              <a:rPr lang="it-IT" dirty="0" err="1"/>
              <a:t>significant</a:t>
            </a:r>
            <a:r>
              <a:rPr lang="it-IT" dirty="0"/>
              <a:t> and </a:t>
            </a:r>
            <a:r>
              <a:rPr lang="it-IT" dirty="0" err="1"/>
              <a:t>balanced</a:t>
            </a:r>
            <a:r>
              <a:rPr lang="it-IT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48612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7239C8-21FD-8891-4A52-AAF8CA18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28" y="1585490"/>
            <a:ext cx="4655213" cy="156832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it-IT" sz="1800" dirty="0"/>
              <a:t>We tried a </a:t>
            </a:r>
            <a:r>
              <a:rPr lang="it-IT" sz="1800" dirty="0" err="1"/>
              <a:t>naive</a:t>
            </a:r>
            <a:r>
              <a:rPr lang="it-IT" sz="1800" dirty="0"/>
              <a:t> Oversampling:</a:t>
            </a:r>
          </a:p>
          <a:p>
            <a:pPr marL="36900" indent="0">
              <a:buNone/>
            </a:pPr>
            <a:r>
              <a:rPr lang="en-US" sz="1800" dirty="0"/>
              <a:t>Number of new anomalies added: 636</a:t>
            </a:r>
          </a:p>
          <a:p>
            <a:pPr marL="36900" indent="0">
              <a:buNone/>
            </a:pPr>
            <a:r>
              <a:rPr lang="en-US" sz="1800" dirty="0"/>
              <a:t>NROS has added 268.354% more anomalies</a:t>
            </a:r>
          </a:p>
          <a:p>
            <a:pPr marL="36900" indent="0">
              <a:buNone/>
            </a:pPr>
            <a:r>
              <a:rPr lang="en-US" sz="1800" dirty="0"/>
              <a:t>New ratio of 0-1: {0: 0.5, 1: 0.5}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165F69-5648-58AA-5CFE-7FA9858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28" y="227058"/>
            <a:ext cx="109453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dirty="0">
                <a:ln/>
                <a:solidFill>
                  <a:srgbClr val="FFC000"/>
                </a:solidFill>
              </a:rPr>
              <a:t>SUPERVISED CLASSIFICATION</a:t>
            </a:r>
            <a:endParaRPr lang="it-IT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5655CEC4-6696-8D50-9E83-23B3FAA7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04" y="1150388"/>
            <a:ext cx="6902805" cy="2438525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80E4318-819C-6018-8944-58F25E5A9559}"/>
              </a:ext>
            </a:extLst>
          </p:cNvPr>
          <p:cNvSpPr txBox="1">
            <a:spLocks/>
          </p:cNvSpPr>
          <p:nvPr/>
        </p:nvSpPr>
        <p:spPr>
          <a:xfrm>
            <a:off x="2436599" y="3734303"/>
            <a:ext cx="7318802" cy="4057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it-IT" sz="1800" dirty="0"/>
              <a:t>We then tried an </a:t>
            </a:r>
            <a:r>
              <a:rPr lang="it-IT" sz="1800" dirty="0" err="1"/>
              <a:t>Isolation</a:t>
            </a:r>
            <a:r>
              <a:rPr lang="it-IT" sz="1800" dirty="0"/>
              <a:t> </a:t>
            </a:r>
            <a:r>
              <a:rPr lang="it-IT" sz="1800" dirty="0" err="1"/>
              <a:t>Forest</a:t>
            </a:r>
            <a:r>
              <a:rPr lang="it-IT" sz="1800" dirty="0"/>
              <a:t>, </a:t>
            </a:r>
            <a:r>
              <a:rPr lang="it-IT" sz="1800" dirty="0" err="1"/>
              <a:t>which</a:t>
            </a:r>
            <a:r>
              <a:rPr lang="it-IT" sz="1800" dirty="0"/>
              <a:t> seems to be </a:t>
            </a:r>
            <a:r>
              <a:rPr lang="it-IT" sz="1800" dirty="0" err="1"/>
              <a:t>too</a:t>
            </a:r>
            <a:r>
              <a:rPr lang="it-IT" sz="1800" dirty="0"/>
              <a:t> unbalanced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D5891C-5441-A25D-8C80-E60C489F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159" y="4161976"/>
            <a:ext cx="2635385" cy="21591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E0F67FB-5D77-3F2C-6E65-E0B16D268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2159"/>
          <a:stretch/>
        </p:blipFill>
        <p:spPr>
          <a:xfrm>
            <a:off x="6666458" y="4189959"/>
            <a:ext cx="2705239" cy="213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magine 5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9EB1030-11EA-1CE7-0599-14FD9F41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77813" y="2258050"/>
            <a:ext cx="4653280" cy="3550699"/>
          </a:xfrm>
          <a:prstGeom prst="rect">
            <a:avLst/>
          </a:prstGeom>
        </p:spPr>
      </p:pic>
      <p:pic>
        <p:nvPicPr>
          <p:cNvPr id="66" name="Immagine 65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4993745-140E-0F46-3D23-3689FEF68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80" y="1462903"/>
            <a:ext cx="3090212" cy="2342116"/>
          </a:xfrm>
          <a:prstGeom prst="rect">
            <a:avLst/>
          </a:prstGeom>
        </p:spPr>
      </p:pic>
      <p:pic>
        <p:nvPicPr>
          <p:cNvPr id="67" name="Immagine 66">
            <a:extLst>
              <a:ext uri="{FF2B5EF4-FFF2-40B4-BE49-F238E27FC236}">
                <a16:creationId xmlns:a16="http://schemas.microsoft.com/office/drawing/2014/main" id="{6C5C92B8-A856-F936-07FA-C4EE97CE0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7467" y="1471264"/>
            <a:ext cx="3090212" cy="2334869"/>
          </a:xfrm>
          <a:prstGeom prst="rect">
            <a:avLst/>
          </a:prstGeom>
        </p:spPr>
      </p:pic>
      <p:cxnSp>
        <p:nvCxnSpPr>
          <p:cNvPr id="69" name="Connettore curvo 68">
            <a:extLst>
              <a:ext uri="{FF2B5EF4-FFF2-40B4-BE49-F238E27FC236}">
                <a16:creationId xmlns:a16="http://schemas.microsoft.com/office/drawing/2014/main" id="{38175ADA-197E-8572-53F1-447A991D63EE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7207192" y="2633961"/>
            <a:ext cx="1750275" cy="473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4773524" y="1124397"/>
            <a:ext cx="177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processing</a:t>
            </a:r>
            <a:endParaRPr lang="en-US" dirty="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208200B-8358-4BAC-4412-1C50091274A4}"/>
              </a:ext>
            </a:extLst>
          </p:cNvPr>
          <p:cNvSpPr txBox="1"/>
          <p:nvPr/>
        </p:nvSpPr>
        <p:spPr>
          <a:xfrm>
            <a:off x="7180342" y="1706759"/>
            <a:ext cx="177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stabilize the data and apply z-scoring</a:t>
            </a:r>
            <a:endParaRPr lang="en-US" dirty="0"/>
          </a:p>
        </p:txBody>
      </p:sp>
      <p:pic>
        <p:nvPicPr>
          <p:cNvPr id="78" name="Immagine 77">
            <a:extLst>
              <a:ext uri="{FF2B5EF4-FFF2-40B4-BE49-F238E27FC236}">
                <a16:creationId xmlns:a16="http://schemas.microsoft.com/office/drawing/2014/main" id="{3A0A0132-A69B-80F3-2C26-6D8091073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8824" y="4033399"/>
            <a:ext cx="3038855" cy="2342116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3F8CC613-0E9E-95F5-E770-40305408B1D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/>
          <a:stretch/>
        </p:blipFill>
        <p:spPr>
          <a:xfrm>
            <a:off x="4712958" y="4513537"/>
            <a:ext cx="2766084" cy="2175106"/>
          </a:xfrm>
          <a:prstGeom prst="rect">
            <a:avLst/>
          </a:prstGeom>
        </p:spPr>
      </p:pic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D83C482D-DA5F-2BCE-A617-277D1D04AF53}"/>
              </a:ext>
            </a:extLst>
          </p:cNvPr>
          <p:cNvSpPr txBox="1"/>
          <p:nvPr/>
        </p:nvSpPr>
        <p:spPr>
          <a:xfrm>
            <a:off x="3724177" y="3863775"/>
            <a:ext cx="482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We tested 100 LR</a:t>
            </a:r>
            <a:r>
              <a:rPr lang="en-US" dirty="0"/>
              <a:t>’s and select the one with the lowest validation loss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C06431A-E8EB-F91F-58CE-1792D4649494}"/>
              </a:ext>
            </a:extLst>
          </p:cNvPr>
          <p:cNvSpPr/>
          <p:nvPr/>
        </p:nvSpPr>
        <p:spPr>
          <a:xfrm>
            <a:off x="395519" y="357370"/>
            <a:ext cx="5901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AUTOENCODER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B7608D-6631-BA67-34F7-CC2590F757ED}"/>
              </a:ext>
            </a:extLst>
          </p:cNvPr>
          <p:cNvSpPr txBox="1"/>
          <p:nvPr/>
        </p:nvSpPr>
        <p:spPr>
          <a:xfrm>
            <a:off x="9115340" y="6396335"/>
            <a:ext cx="2825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Best Learning rate:</a:t>
            </a:r>
            <a:r>
              <a:rPr lang="en-US" dirty="0"/>
              <a:t> 0.0012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102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35B82CC-354C-6298-5775-97F026C57E07}"/>
              </a:ext>
            </a:extLst>
          </p:cNvPr>
          <p:cNvSpPr txBox="1"/>
          <p:nvPr/>
        </p:nvSpPr>
        <p:spPr>
          <a:xfrm>
            <a:off x="341690" y="1598302"/>
            <a:ext cx="39948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Best threshold</a:t>
            </a:r>
            <a:endParaRPr lang="en-US" sz="2400" dirty="0"/>
          </a:p>
          <a:p>
            <a:pPr algn="ctr"/>
            <a:r>
              <a:rPr lang="en-US" sz="1400" dirty="0"/>
              <a:t>We select the best threshold based on the F1 score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A606782E-F70C-F09A-791D-D5578EE6BE4D}"/>
              </a:ext>
            </a:extLst>
          </p:cNvPr>
          <p:cNvSpPr txBox="1"/>
          <p:nvPr/>
        </p:nvSpPr>
        <p:spPr>
          <a:xfrm>
            <a:off x="9949968" y="3429000"/>
            <a:ext cx="1177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Results</a:t>
            </a:r>
            <a:endParaRPr lang="en-US" sz="2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D87361C-A100-7C16-D127-F6262057B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693" y="2315435"/>
            <a:ext cx="3038855" cy="23071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CF9448C-0E78-5161-A340-9E30B243E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2541" y="2275410"/>
            <a:ext cx="3028173" cy="230718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1803F5-A2A5-8C48-911E-1DA6448AD859}"/>
              </a:ext>
            </a:extLst>
          </p:cNvPr>
          <p:cNvSpPr txBox="1"/>
          <p:nvPr/>
        </p:nvSpPr>
        <p:spPr>
          <a:xfrm>
            <a:off x="5753046" y="1586614"/>
            <a:ext cx="2307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AUC score: 0.743</a:t>
            </a:r>
          </a:p>
          <a:p>
            <a:pPr algn="ctr"/>
            <a:r>
              <a:rPr lang="en-US" sz="1600" dirty="0"/>
              <a:t>Best threshold: 0.1846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DB3919-9A3E-17B1-21D3-D15EB78EFF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127"/>
          <a:stretch/>
        </p:blipFill>
        <p:spPr>
          <a:xfrm>
            <a:off x="8885055" y="3892817"/>
            <a:ext cx="3306945" cy="29651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28763AE-5F53-6A62-CC71-C010AE82127E}"/>
              </a:ext>
            </a:extLst>
          </p:cNvPr>
          <p:cNvSpPr txBox="1"/>
          <p:nvPr/>
        </p:nvSpPr>
        <p:spPr>
          <a:xfrm>
            <a:off x="924191" y="5141728"/>
            <a:ext cx="682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obtain the following results: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0.97: we are correctly identifying almost all the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0.63: we are misidentifying many normal days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2E6316E-DA18-8717-A7A6-3F19E81FBD61}"/>
              </a:ext>
            </a:extLst>
          </p:cNvPr>
          <p:cNvSpPr/>
          <p:nvPr/>
        </p:nvSpPr>
        <p:spPr>
          <a:xfrm>
            <a:off x="419358" y="478933"/>
            <a:ext cx="7834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36814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0CA9AA-392F-2E94-9DAC-EBFFFECF1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58" y="1864529"/>
            <a:ext cx="9134445" cy="1295231"/>
          </a:xfrm>
        </p:spPr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Since</a:t>
            </a:r>
            <a:r>
              <a:rPr lang="it-IT" dirty="0">
                <a:solidFill>
                  <a:schemeClr val="tx1"/>
                </a:solidFill>
              </a:rPr>
              <a:t> the dataset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unbalanced, we can </a:t>
            </a:r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multiple techniques of oversampling (</a:t>
            </a:r>
            <a:r>
              <a:rPr lang="it-IT" dirty="0" err="1">
                <a:solidFill>
                  <a:schemeClr val="tx1"/>
                </a:solidFill>
              </a:rPr>
              <a:t>such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Smote)</a:t>
            </a:r>
          </a:p>
          <a:p>
            <a:r>
              <a:rPr lang="it-IT" dirty="0" err="1">
                <a:solidFill>
                  <a:schemeClr val="tx1"/>
                </a:solidFill>
              </a:rPr>
              <a:t>Try</a:t>
            </a:r>
            <a:r>
              <a:rPr lang="it-IT" dirty="0">
                <a:solidFill>
                  <a:schemeClr val="tx1"/>
                </a:solidFill>
              </a:rPr>
              <a:t> to use </a:t>
            </a:r>
            <a:r>
              <a:rPr lang="it-IT" dirty="0" err="1">
                <a:solidFill>
                  <a:schemeClr val="tx1"/>
                </a:solidFill>
              </a:rPr>
              <a:t>different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criteria</a:t>
            </a:r>
            <a:r>
              <a:rPr lang="it-IT" dirty="0">
                <a:solidFill>
                  <a:schemeClr val="tx1"/>
                </a:solidFill>
              </a:rPr>
              <a:t> in the feature selection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940C41F-A624-BAE7-247B-B368A9CEC560}"/>
              </a:ext>
            </a:extLst>
          </p:cNvPr>
          <p:cNvSpPr/>
          <p:nvPr/>
        </p:nvSpPr>
        <p:spPr>
          <a:xfrm>
            <a:off x="913795" y="235093"/>
            <a:ext cx="45047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51398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7777-A58F-4C17-39F3-DC30B1A6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dati abbiamo?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491C98-F387-BBC7-C2FC-8CC3A03B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dati che abbiamo</a:t>
            </a:r>
          </a:p>
        </p:txBody>
      </p:sp>
    </p:spTree>
    <p:extLst>
      <p:ext uri="{BB962C8B-B14F-4D97-AF65-F5344CB8AC3E}">
        <p14:creationId xmlns:p14="http://schemas.microsoft.com/office/powerpoint/2010/main" val="33193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3B935-00FD-5846-E8D6-BBB063B5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Problema dobbiamo risolvere?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D9E63-4A75-9F71-5262-AB3438F9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79518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AD9E0-60E3-2EEF-43A0-5B8B5B8F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D87854-7B48-8847-2C93-409C8564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Preprocessing &amp; Feature selection:</a:t>
            </a:r>
          </a:p>
          <a:p>
            <a:pPr lvl="1"/>
            <a:r>
              <a:rPr lang="it-IT" dirty="0"/>
              <a:t>Rendiamo i dati stazionari</a:t>
            </a:r>
          </a:p>
          <a:p>
            <a:pPr lvl="1"/>
            <a:r>
              <a:rPr lang="it-IT" dirty="0"/>
              <a:t>Selezioniamo le feature tramite uno studio di correlazione (No PCA perché si basa sulla varianza)</a:t>
            </a:r>
          </a:p>
          <a:p>
            <a:r>
              <a:rPr lang="it-IT" dirty="0"/>
              <a:t>Classification:</a:t>
            </a:r>
          </a:p>
          <a:p>
            <a:pPr lvl="1"/>
            <a:r>
              <a:rPr lang="it-IT" dirty="0"/>
              <a:t>Supervised (KNN with Naive oversampling)</a:t>
            </a:r>
          </a:p>
          <a:p>
            <a:pPr lvl="1"/>
            <a:r>
              <a:rPr lang="it-IT" dirty="0"/>
              <a:t>Unsupervised (Kmeans and Hierarchical Clustering)</a:t>
            </a:r>
          </a:p>
          <a:p>
            <a:pPr lvl="1"/>
            <a:r>
              <a:rPr lang="it-IT" dirty="0"/>
              <a:t>Copule (Non so come scriverlo)</a:t>
            </a:r>
          </a:p>
          <a:p>
            <a:pPr lvl="1"/>
            <a:endParaRPr lang="it-IT" dirty="0"/>
          </a:p>
          <a:p>
            <a:r>
              <a:rPr lang="it-IT" dirty="0"/>
              <a:t>Strada alternativa: Autoencoder con ANN (Jacopo dimmi tu come inserirlo)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0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E3DA2-BE2B-F217-045D-07D49E22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5DDFAE-9327-7229-0D7C-7FA82E9D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Stationarization: 2 Grafici</a:t>
            </a:r>
          </a:p>
        </p:txBody>
      </p:sp>
    </p:spTree>
    <p:extLst>
      <p:ext uri="{BB962C8B-B14F-4D97-AF65-F5344CB8AC3E}">
        <p14:creationId xmlns:p14="http://schemas.microsoft.com/office/powerpoint/2010/main" val="338392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41CF1-05BB-30C7-CDBA-344BB223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E6804A-F011-2568-3A52-C31676AF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Media significativa + grafico</a:t>
            </a:r>
          </a:p>
        </p:txBody>
      </p:sp>
    </p:spTree>
    <p:extLst>
      <p:ext uri="{BB962C8B-B14F-4D97-AF65-F5344CB8AC3E}">
        <p14:creationId xmlns:p14="http://schemas.microsoft.com/office/powerpoint/2010/main" val="49157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2187D-B7F3-CB89-7590-31901C2E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EAD4D2-6542-F324-8A54-494D2557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 occhio con studio di correlazione (se serve due slides)</a:t>
            </a:r>
          </a:p>
        </p:txBody>
      </p:sp>
    </p:spTree>
    <p:extLst>
      <p:ext uri="{BB962C8B-B14F-4D97-AF65-F5344CB8AC3E}">
        <p14:creationId xmlns:p14="http://schemas.microsoft.com/office/powerpoint/2010/main" val="15109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3D02C1-9E5B-6882-C5AC-0CC001CA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Unsupervised Classification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944E5-E6E1-E1AC-69F6-5D36E6C3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Clusteriamo e vediamo se ha beccato i due gruppi</a:t>
            </a:r>
          </a:p>
          <a:p>
            <a:r>
              <a:rPr lang="it-IT" dirty="0"/>
              <a:t>Ultra sbilanciato</a:t>
            </a:r>
          </a:p>
        </p:txBody>
      </p:sp>
    </p:spTree>
    <p:extLst>
      <p:ext uri="{BB962C8B-B14F-4D97-AF65-F5344CB8AC3E}">
        <p14:creationId xmlns:p14="http://schemas.microsoft.com/office/powerpoint/2010/main" val="34607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9CB4979-2A38-56F3-C822-CFD797127610}"/>
              </a:ext>
            </a:extLst>
          </p:cNvPr>
          <p:cNvSpPr/>
          <p:nvPr/>
        </p:nvSpPr>
        <p:spPr>
          <a:xfrm>
            <a:off x="552090" y="488226"/>
            <a:ext cx="3256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t-IT" sz="5400" b="1" cap="none" spc="0" dirty="0">
                <a:ln/>
                <a:solidFill>
                  <a:srgbClr val="FFC000"/>
                </a:solidFill>
                <a:effectLst/>
              </a:rPr>
              <a:t>COPULA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82EFA2-D4D7-CE5E-D3E2-9B6C713C4932}"/>
              </a:ext>
            </a:extLst>
          </p:cNvPr>
          <p:cNvSpPr txBox="1"/>
          <p:nvPr/>
        </p:nvSpPr>
        <p:spPr>
          <a:xfrm>
            <a:off x="2433415" y="1462832"/>
            <a:ext cx="675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We tried to detect anomalous data by means of copula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581973-3EF2-4A17-3A8D-1F5420578A44}"/>
              </a:ext>
            </a:extLst>
          </p:cNvPr>
          <p:cNvSpPr txBox="1"/>
          <p:nvPr/>
        </p:nvSpPr>
        <p:spPr>
          <a:xfrm>
            <a:off x="511545" y="1883440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We chose at first the t-student distrubtion, obtaining the following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BC8176-2BDC-43F3-B487-8DB1BD96A116}"/>
              </a:ext>
            </a:extLst>
          </p:cNvPr>
          <p:cNvSpPr txBox="1"/>
          <p:nvPr/>
        </p:nvSpPr>
        <p:spPr>
          <a:xfrm>
            <a:off x="6436180" y="1927156"/>
            <a:ext cx="4212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Then, we tried the Gaussian distribution, and obtained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1E13B3F-D020-F02B-475D-5F83BC6B3254}"/>
              </a:ext>
            </a:extLst>
          </p:cNvPr>
          <p:cNvSpPr txBox="1"/>
          <p:nvPr/>
        </p:nvSpPr>
        <p:spPr>
          <a:xfrm>
            <a:off x="2761890" y="59754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it-IT" dirty="0"/>
              <a:t>In both cases, the results seems good in terms of recall.</a:t>
            </a:r>
          </a:p>
          <a:p>
            <a:pPr marL="0" indent="0" algn="ctr">
              <a:buNone/>
            </a:pPr>
            <a:r>
              <a:rPr lang="it-IT" dirty="0"/>
              <a:t>But we’re aware there’s still the problem of unbalanced data.</a:t>
            </a: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8A65B-117F-3EAB-5B94-817308D4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6" y="2668480"/>
            <a:ext cx="3631851" cy="2962421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0EB64993-9A1D-7630-85C1-E7D4E032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46" y="2668479"/>
            <a:ext cx="3502721" cy="29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76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Arde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0</TotalTime>
  <Words>379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Calisto MT</vt:lpstr>
      <vt:lpstr>Wingdings 2</vt:lpstr>
      <vt:lpstr>Ardesia</vt:lpstr>
      <vt:lpstr>Anomaly Detection</vt:lpstr>
      <vt:lpstr>Che dati abbiamo?</vt:lpstr>
      <vt:lpstr>Che Problema dobbiamo risolvere?</vt:lpstr>
      <vt:lpstr>Pipeline:</vt:lpstr>
      <vt:lpstr>Preprocessing</vt:lpstr>
      <vt:lpstr>Feature selection</vt:lpstr>
      <vt:lpstr>Feature selection</vt:lpstr>
      <vt:lpstr>Unsupervised Classification</vt:lpstr>
      <vt:lpstr>Presentazione standard di PowerPoint</vt:lpstr>
      <vt:lpstr>Presentazione standard di PowerPoint</vt:lpstr>
      <vt:lpstr>SUPERVISED CLASSIFICATION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Giulio Venturini</dc:creator>
  <cp:lastModifiedBy>Silvia Fiecchi</cp:lastModifiedBy>
  <cp:revision>3</cp:revision>
  <dcterms:created xsi:type="dcterms:W3CDTF">2023-04-17T10:53:26Z</dcterms:created>
  <dcterms:modified xsi:type="dcterms:W3CDTF">2023-04-18T23:07:56Z</dcterms:modified>
</cp:coreProperties>
</file>