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097" autoAdjust="0"/>
  </p:normalViewPr>
  <p:slideViewPr>
    <p:cSldViewPr snapToGrid="0">
      <p:cViewPr varScale="1">
        <p:scale>
          <a:sx n="103" d="100"/>
          <a:sy n="103" d="100"/>
        </p:scale>
        <p:origin x="1170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1:33:27.005" v="4026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1:32:15.506" v="4014" actId="1076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1:26:58.288" v="3853" actId="1076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K-</a:t>
            </a:r>
            <a:r>
              <a:rPr lang="it-IT" sz="1900" dirty="0" err="1">
                <a:latin typeface="+mj-lt"/>
              </a:rPr>
              <a:t>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normalizing</a:t>
            </a:r>
            <a:r>
              <a:rPr lang="it-IT" dirty="0"/>
              <a:t> by </a:t>
            </a:r>
            <a:r>
              <a:rPr lang="it-IT" b="1" dirty="0" err="1"/>
              <a:t>zscoring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values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by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478360" y="1597053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variabled</a:t>
            </a:r>
            <a:r>
              <a:rPr lang="it-IT" dirty="0"/>
              <a:t> </a:t>
            </a:r>
            <a:r>
              <a:rPr lang="it-IT" dirty="0" err="1"/>
              <a:t>obtening</a:t>
            </a:r>
            <a:r>
              <a:rPr lang="it-IT" dirty="0"/>
              <a:t> the labels, </a:t>
            </a:r>
            <a:r>
              <a:rPr lang="it-IT" dirty="0" err="1"/>
              <a:t>obtaining</a:t>
            </a:r>
            <a:r>
              <a:rPr lang="it-IT" dirty="0"/>
              <a:t>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4366582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478360" y="2640357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809558-DC0D-55C7-DC1A-F14158A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9" y="1744814"/>
            <a:ext cx="5261830" cy="38685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99" y="4314258"/>
            <a:ext cx="1927683" cy="13812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478360" y="3679112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478359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/>
              <a:t>K-</a:t>
            </a:r>
            <a:r>
              <a:rPr lang="it-IT" sz="1500" i="1" dirty="0" err="1"/>
              <a:t>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3390821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8" y="1585490"/>
            <a:ext cx="4655213" cy="156832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1800" dirty="0"/>
              <a:t>We tried a </a:t>
            </a:r>
            <a:r>
              <a:rPr lang="it-IT" sz="1800" dirty="0" err="1"/>
              <a:t>naive</a:t>
            </a:r>
            <a:r>
              <a:rPr lang="it-IT" sz="1800" dirty="0"/>
              <a:t> Oversampling:</a:t>
            </a:r>
          </a:p>
          <a:p>
            <a:pPr marL="36900" indent="0">
              <a:buNone/>
            </a:pPr>
            <a:r>
              <a:rPr lang="en-US" sz="1800" dirty="0"/>
              <a:t>Number of new anomalies added: 636</a:t>
            </a:r>
          </a:p>
          <a:p>
            <a:pPr marL="36900" indent="0">
              <a:buNone/>
            </a:pPr>
            <a:r>
              <a:rPr lang="en-US" sz="1800" dirty="0"/>
              <a:t>NROS has added 268.354% more anomalies</a:t>
            </a:r>
          </a:p>
          <a:p>
            <a:pPr marL="36900" indent="0">
              <a:buNone/>
            </a:pPr>
            <a:r>
              <a:rPr lang="en-US" sz="1800" dirty="0"/>
              <a:t>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04" y="1150388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3734303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/>
              <a:t>We then tried an </a:t>
            </a:r>
            <a:r>
              <a:rPr lang="it-IT" sz="1800" dirty="0" err="1"/>
              <a:t>Isolation</a:t>
            </a:r>
            <a:r>
              <a:rPr lang="it-IT" sz="1800" dirty="0"/>
              <a:t> </a:t>
            </a:r>
            <a:r>
              <a:rPr lang="it-IT" sz="1800" dirty="0" err="1"/>
              <a:t>Forest</a:t>
            </a:r>
            <a:r>
              <a:rPr lang="it-IT" sz="1800" dirty="0"/>
              <a:t>, </a:t>
            </a:r>
            <a:r>
              <a:rPr lang="it-IT" sz="1800" dirty="0" err="1"/>
              <a:t>which</a:t>
            </a:r>
            <a:r>
              <a:rPr lang="it-IT" sz="1800" dirty="0"/>
              <a:t> seems to be </a:t>
            </a:r>
            <a:r>
              <a:rPr lang="it-IT" sz="1800" dirty="0" err="1"/>
              <a:t>too</a:t>
            </a:r>
            <a:r>
              <a:rPr lang="it-IT" sz="1800" dirty="0"/>
              <a:t> unbalanced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D5891C-5441-A25D-8C80-E60C489F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59" y="4161976"/>
            <a:ext cx="2635385" cy="21591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0F67FB-5D77-3F2C-6E65-E0B16D268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159"/>
          <a:stretch/>
        </p:blipFill>
        <p:spPr>
          <a:xfrm>
            <a:off x="6666458" y="4189959"/>
            <a:ext cx="2705239" cy="2131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774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Presentazione standard di PowerPoint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Jacopo Stringara</cp:lastModifiedBy>
  <cp:revision>4</cp:revision>
  <dcterms:created xsi:type="dcterms:W3CDTF">2023-04-17T10:53:26Z</dcterms:created>
  <dcterms:modified xsi:type="dcterms:W3CDTF">2023-04-19T13:22:42Z</dcterms:modified>
</cp:coreProperties>
</file>