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70" r:id="rId2"/>
    <p:sldId id="257" r:id="rId3"/>
    <p:sldId id="259" r:id="rId4"/>
    <p:sldId id="260" r:id="rId5"/>
    <p:sldId id="261" r:id="rId6"/>
    <p:sldId id="271" r:id="rId7"/>
    <p:sldId id="262" r:id="rId8"/>
    <p:sldId id="264" r:id="rId9"/>
    <p:sldId id="269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5BB07-7A97-4DBD-B9BA-5E2E9DB34A7C}" v="199" dt="2023-05-07T20:04:0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097" autoAdjust="0"/>
  </p:normalViewPr>
  <p:slideViewPr>
    <p:cSldViewPr snapToGrid="0">
      <p:cViewPr varScale="1">
        <p:scale>
          <a:sx n="78" d="100"/>
          <a:sy n="78" d="100"/>
        </p:scale>
        <p:origin x="648" y="4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  <pc:docChgLst>
    <pc:chgData name="Irene Ferrari" userId="e569343e5e44b43c" providerId="LiveId" clId="{4125BB07-7A97-4DBD-B9BA-5E2E9DB34A7C}"/>
    <pc:docChg chg="undo custSel addSld delSld modSld">
      <pc:chgData name="Irene Ferrari" userId="e569343e5e44b43c" providerId="LiveId" clId="{4125BB07-7A97-4DBD-B9BA-5E2E9DB34A7C}" dt="2023-05-07T21:39:21.019" v="6472" actId="20577"/>
      <pc:docMkLst>
        <pc:docMk/>
      </pc:docMkLst>
      <pc:sldChg chg="addSp delSp modSp mod">
        <pc:chgData name="Irene Ferrari" userId="e569343e5e44b43c" providerId="LiveId" clId="{4125BB07-7A97-4DBD-B9BA-5E2E9DB34A7C}" dt="2023-05-07T19:14:03.745" v="4336" actId="1076"/>
        <pc:sldMkLst>
          <pc:docMk/>
          <pc:sldMk cId="3319355184" sldId="257"/>
        </pc:sldMkLst>
        <pc:spChg chg="mod">
          <ac:chgData name="Irene Ferrari" userId="e569343e5e44b43c" providerId="LiveId" clId="{4125BB07-7A97-4DBD-B9BA-5E2E9DB34A7C}" dt="2023-05-05T18:15:51.375" v="940" actId="20577"/>
          <ac:spMkLst>
            <pc:docMk/>
            <pc:sldMk cId="3319355184" sldId="257"/>
            <ac:spMk id="5" creationId="{4829375D-C925-C9EB-3669-517A72393A26}"/>
          </ac:spMkLst>
        </pc:spChg>
        <pc:spChg chg="mod">
          <ac:chgData name="Irene Ferrari" userId="e569343e5e44b43c" providerId="LiveId" clId="{4125BB07-7A97-4DBD-B9BA-5E2E9DB34A7C}" dt="2023-05-05T18:07:28.358" v="68" actId="20577"/>
          <ac:spMkLst>
            <pc:docMk/>
            <pc:sldMk cId="3319355184" sldId="257"/>
            <ac:spMk id="6" creationId="{F55FF99A-DB9F-A9EE-F400-0735371DE106}"/>
          </ac:spMkLst>
        </pc:spChg>
        <pc:spChg chg="mod">
          <ac:chgData name="Irene Ferrari" userId="e569343e5e44b43c" providerId="LiveId" clId="{4125BB07-7A97-4DBD-B9BA-5E2E9DB34A7C}" dt="2023-05-05T18:11:02.902" v="457" actId="20577"/>
          <ac:spMkLst>
            <pc:docMk/>
            <pc:sldMk cId="3319355184" sldId="257"/>
            <ac:spMk id="7" creationId="{ED0A7AF2-EB66-B83E-A425-0C2BEF696025}"/>
          </ac:spMkLst>
        </pc:spChg>
        <pc:spChg chg="mod">
          <ac:chgData name="Irene Ferrari" userId="e569343e5e44b43c" providerId="LiveId" clId="{4125BB07-7A97-4DBD-B9BA-5E2E9DB34A7C}" dt="2023-05-05T18:14:16.727" v="748" actId="20577"/>
          <ac:spMkLst>
            <pc:docMk/>
            <pc:sldMk cId="3319355184" sldId="257"/>
            <ac:spMk id="13" creationId="{FE787BFD-2C74-D500-06E1-F91842162808}"/>
          </ac:spMkLst>
        </pc:spChg>
        <pc:spChg chg="mod">
          <ac:chgData name="Irene Ferrari" userId="e569343e5e44b43c" providerId="LiveId" clId="{4125BB07-7A97-4DBD-B9BA-5E2E9DB34A7C}" dt="2023-05-07T19:14:03.745" v="4336" actId="1076"/>
          <ac:spMkLst>
            <pc:docMk/>
            <pc:sldMk cId="3319355184" sldId="257"/>
            <ac:spMk id="14" creationId="{FEF841AE-37CE-E648-F7F0-2B75E6001591}"/>
          </ac:spMkLst>
        </pc:spChg>
        <pc:picChg chg="add">
          <ac:chgData name="Irene Ferrari" userId="e569343e5e44b43c" providerId="LiveId" clId="{4125BB07-7A97-4DBD-B9BA-5E2E9DB34A7C}" dt="2023-05-05T18:12:15.444" v="459" actId="22"/>
          <ac:picMkLst>
            <pc:docMk/>
            <pc:sldMk cId="3319355184" sldId="257"/>
            <ac:picMk id="4" creationId="{4013ECB3-BE88-DEFA-075B-A4F7E9CCF99C}"/>
          </ac:picMkLst>
        </pc:picChg>
        <pc:picChg chg="del">
          <ac:chgData name="Irene Ferrari" userId="e569343e5e44b43c" providerId="LiveId" clId="{4125BB07-7A97-4DBD-B9BA-5E2E9DB34A7C}" dt="2023-05-05T18:11:59.600" v="458" actId="21"/>
          <ac:picMkLst>
            <pc:docMk/>
            <pc:sldMk cId="3319355184" sldId="257"/>
            <ac:picMk id="12" creationId="{55BC40CC-5475-F7ED-43F6-B7D6F72F9530}"/>
          </ac:picMkLst>
        </pc:picChg>
      </pc:sldChg>
      <pc:sldChg chg="addSp delSp modSp mod">
        <pc:chgData name="Irene Ferrari" userId="e569343e5e44b43c" providerId="LiveId" clId="{4125BB07-7A97-4DBD-B9BA-5E2E9DB34A7C}" dt="2023-05-07T20:08:22.578" v="6470" actId="20577"/>
        <pc:sldMkLst>
          <pc:docMk/>
          <pc:sldMk cId="83021580" sldId="259"/>
        </pc:sldMkLst>
        <pc:spChg chg="add mod">
          <ac:chgData name="Irene Ferrari" userId="e569343e5e44b43c" providerId="LiveId" clId="{4125BB07-7A97-4DBD-B9BA-5E2E9DB34A7C}" dt="2023-05-05T18:16:19.535" v="943" actId="1076"/>
          <ac:spMkLst>
            <pc:docMk/>
            <pc:sldMk cId="83021580" sldId="259"/>
            <ac:spMk id="2" creationId="{7C278AF9-B4C0-1735-FDA5-507D77B91218}"/>
          </ac:spMkLst>
        </pc:spChg>
        <pc:spChg chg="del">
          <ac:chgData name="Irene Ferrari" userId="e569343e5e44b43c" providerId="LiveId" clId="{4125BB07-7A97-4DBD-B9BA-5E2E9DB34A7C}" dt="2023-05-05T18:16:15.710" v="942" actId="21"/>
          <ac:spMkLst>
            <pc:docMk/>
            <pc:sldMk cId="83021580" sldId="259"/>
            <ac:spMk id="4" creationId="{C97AE563-2E0F-1D31-29CB-D9359FEFB120}"/>
          </ac:spMkLst>
        </pc:spChg>
        <pc:spChg chg="mod">
          <ac:chgData name="Irene Ferrari" userId="e569343e5e44b43c" providerId="LiveId" clId="{4125BB07-7A97-4DBD-B9BA-5E2E9DB34A7C}" dt="2023-05-07T20:08:22.578" v="6470" actId="20577"/>
          <ac:spMkLst>
            <pc:docMk/>
            <pc:sldMk cId="83021580" sldId="259"/>
            <ac:spMk id="9" creationId="{604196F7-EA72-0C6B-250A-31915FD7BC9F}"/>
          </ac:spMkLst>
        </pc:spChg>
      </pc:sldChg>
      <pc:sldChg chg="addSp delSp modSp mod">
        <pc:chgData name="Irene Ferrari" userId="e569343e5e44b43c" providerId="LiveId" clId="{4125BB07-7A97-4DBD-B9BA-5E2E9DB34A7C}" dt="2023-05-05T18:34:55.499" v="1646" actId="20577"/>
        <pc:sldMkLst>
          <pc:docMk/>
          <pc:sldMk cId="3383923961" sldId="260"/>
        </pc:sldMkLst>
        <pc:spChg chg="add del mod">
          <ac:chgData name="Irene Ferrari" userId="e569343e5e44b43c" providerId="LiveId" clId="{4125BB07-7A97-4DBD-B9BA-5E2E9DB34A7C}" dt="2023-05-05T18:19:34.872" v="1176" actId="21"/>
          <ac:spMkLst>
            <pc:docMk/>
            <pc:sldMk cId="3383923961" sldId="260"/>
            <ac:spMk id="2" creationId="{4EFA6B50-CA0B-0296-6CC2-2E4A5700984E}"/>
          </ac:spMkLst>
        </pc:spChg>
        <pc:spChg chg="add mod">
          <ac:chgData name="Irene Ferrari" userId="e569343e5e44b43c" providerId="LiveId" clId="{4125BB07-7A97-4DBD-B9BA-5E2E9DB34A7C}" dt="2023-05-05T18:19:36.655" v="1177"/>
          <ac:spMkLst>
            <pc:docMk/>
            <pc:sldMk cId="3383923961" sldId="260"/>
            <ac:spMk id="3" creationId="{5AC9B5E3-2008-3B82-5889-5B6F0E29D18A}"/>
          </ac:spMkLst>
        </pc:spChg>
        <pc:spChg chg="add mod">
          <ac:chgData name="Irene Ferrari" userId="e569343e5e44b43c" providerId="LiveId" clId="{4125BB07-7A97-4DBD-B9BA-5E2E9DB34A7C}" dt="2023-05-05T18:19:44.326" v="1178"/>
          <ac:spMkLst>
            <pc:docMk/>
            <pc:sldMk cId="3383923961" sldId="260"/>
            <ac:spMk id="4" creationId="{67FE1650-40E2-CDE3-6211-D5FB01F0826B}"/>
          </ac:spMkLst>
        </pc:spChg>
        <pc:spChg chg="mod">
          <ac:chgData name="Irene Ferrari" userId="e569343e5e44b43c" providerId="LiveId" clId="{4125BB07-7A97-4DBD-B9BA-5E2E9DB34A7C}" dt="2023-05-05T18:29:43.259" v="1203" actId="1076"/>
          <ac:spMkLst>
            <pc:docMk/>
            <pc:sldMk cId="3383923961" sldId="260"/>
            <ac:spMk id="7" creationId="{7C2BC569-49E6-3C23-0B87-A3B4AFA6B9AD}"/>
          </ac:spMkLst>
        </pc:spChg>
        <pc:spChg chg="mod">
          <ac:chgData name="Irene Ferrari" userId="e569343e5e44b43c" providerId="LiveId" clId="{4125BB07-7A97-4DBD-B9BA-5E2E9DB34A7C}" dt="2023-05-05T18:34:55.499" v="1646" actId="20577"/>
          <ac:spMkLst>
            <pc:docMk/>
            <pc:sldMk cId="3383923961" sldId="260"/>
            <ac:spMk id="8" creationId="{E9BF402C-70D3-BD2F-5D3D-B2EA77AC0997}"/>
          </ac:spMkLst>
        </pc:spChg>
        <pc:spChg chg="mod">
          <ac:chgData name="Irene Ferrari" userId="e569343e5e44b43c" providerId="LiveId" clId="{4125BB07-7A97-4DBD-B9BA-5E2E9DB34A7C}" dt="2023-05-05T18:32:54.524" v="1592" actId="20577"/>
          <ac:spMkLst>
            <pc:docMk/>
            <pc:sldMk cId="3383923961" sldId="260"/>
            <ac:spMk id="9" creationId="{6660508F-43BE-F5E5-FE1B-836E805029CB}"/>
          </ac:spMkLst>
        </pc:spChg>
        <pc:spChg chg="del">
          <ac:chgData name="Irene Ferrari" userId="e569343e5e44b43c" providerId="LiveId" clId="{4125BB07-7A97-4DBD-B9BA-5E2E9DB34A7C}" dt="2023-05-05T18:19:24.513" v="1174" actId="21"/>
          <ac:spMkLst>
            <pc:docMk/>
            <pc:sldMk cId="3383923961" sldId="260"/>
            <ac:spMk id="16" creationId="{37A1AAB1-11A8-6AC4-1520-4DDD67D9334F}"/>
          </ac:spMkLst>
        </pc:spChg>
        <pc:picChg chg="add del mod">
          <ac:chgData name="Irene Ferrari" userId="e569343e5e44b43c" providerId="LiveId" clId="{4125BB07-7A97-4DBD-B9BA-5E2E9DB34A7C}" dt="2023-05-05T18:33:07.295" v="1595" actId="21"/>
          <ac:picMkLst>
            <pc:docMk/>
            <pc:sldMk cId="3383923961" sldId="260"/>
            <ac:picMk id="5" creationId="{B4679BD0-0E58-D158-1D56-B2DF8A5241C8}"/>
          </ac:picMkLst>
        </pc:picChg>
        <pc:picChg chg="del">
          <ac:chgData name="Irene Ferrari" userId="e569343e5e44b43c" providerId="LiveId" clId="{4125BB07-7A97-4DBD-B9BA-5E2E9DB34A7C}" dt="2023-05-05T18:33:04.091" v="1593" actId="21"/>
          <ac:picMkLst>
            <pc:docMk/>
            <pc:sldMk cId="3383923961" sldId="260"/>
            <ac:picMk id="13" creationId="{FB275BDE-176F-870D-530C-08103CA3D415}"/>
          </ac:picMkLst>
        </pc:picChg>
        <pc:picChg chg="del">
          <ac:chgData name="Irene Ferrari" userId="e569343e5e44b43c" providerId="LiveId" clId="{4125BB07-7A97-4DBD-B9BA-5E2E9DB34A7C}" dt="2023-05-05T18:33:22.017" v="1601" actId="21"/>
          <ac:picMkLst>
            <pc:docMk/>
            <pc:sldMk cId="3383923961" sldId="260"/>
            <ac:picMk id="15" creationId="{F864EA33-F77F-AA9D-59AC-80540803BB97}"/>
          </ac:picMkLst>
        </pc:picChg>
        <pc:picChg chg="add mod">
          <ac:chgData name="Irene Ferrari" userId="e569343e5e44b43c" providerId="LiveId" clId="{4125BB07-7A97-4DBD-B9BA-5E2E9DB34A7C}" dt="2023-05-05T18:33:18.500" v="1600" actId="14100"/>
          <ac:picMkLst>
            <pc:docMk/>
            <pc:sldMk cId="3383923961" sldId="260"/>
            <ac:picMk id="1025" creationId="{A539AA60-FB6B-1E08-9D1C-046ACAFDEDC1}"/>
          </ac:picMkLst>
        </pc:picChg>
        <pc:picChg chg="add mod">
          <ac:chgData name="Irene Ferrari" userId="e569343e5e44b43c" providerId="LiveId" clId="{4125BB07-7A97-4DBD-B9BA-5E2E9DB34A7C}" dt="2023-05-05T18:33:33.404" v="1605" actId="14100"/>
          <ac:picMkLst>
            <pc:docMk/>
            <pc:sldMk cId="3383923961" sldId="260"/>
            <ac:picMk id="1026" creationId="{3C9A5C92-4D9B-F016-10FA-B8E37582B795}"/>
          </ac:picMkLst>
        </pc:picChg>
        <pc:picChg chg="add mod">
          <ac:chgData name="Irene Ferrari" userId="e569343e5e44b43c" providerId="LiveId" clId="{4125BB07-7A97-4DBD-B9BA-5E2E9DB34A7C}" dt="2023-05-05T18:33:51.521" v="1609" actId="1076"/>
          <ac:picMkLst>
            <pc:docMk/>
            <pc:sldMk cId="3383923961" sldId="260"/>
            <ac:picMk id="1027" creationId="{DA6A1397-AE44-BAD8-B4EF-DF70EB1BCECB}"/>
          </ac:picMkLst>
        </pc:picChg>
        <pc:picChg chg="add mod">
          <ac:chgData name="Irene Ferrari" userId="e569343e5e44b43c" providerId="LiveId" clId="{4125BB07-7A97-4DBD-B9BA-5E2E9DB34A7C}" dt="2023-05-05T18:34:15.660" v="1613" actId="1076"/>
          <ac:picMkLst>
            <pc:docMk/>
            <pc:sldMk cId="3383923961" sldId="260"/>
            <ac:picMk id="1028" creationId="{FB77CCD4-7A23-E7B9-BBB6-1940DC85CA95}"/>
          </ac:picMkLst>
        </pc:picChg>
      </pc:sldChg>
      <pc:sldChg chg="addSp delSp modSp mod">
        <pc:chgData name="Irene Ferrari" userId="e569343e5e44b43c" providerId="LiveId" clId="{4125BB07-7A97-4DBD-B9BA-5E2E9DB34A7C}" dt="2023-05-05T18:42:30.101" v="2171" actId="1076"/>
        <pc:sldMkLst>
          <pc:docMk/>
          <pc:sldMk cId="491572139" sldId="261"/>
        </pc:sldMkLst>
        <pc:spChg chg="add mod">
          <ac:chgData name="Irene Ferrari" userId="e569343e5e44b43c" providerId="LiveId" clId="{4125BB07-7A97-4DBD-B9BA-5E2E9DB34A7C}" dt="2023-05-05T18:35:29.072" v="1677"/>
          <ac:spMkLst>
            <pc:docMk/>
            <pc:sldMk cId="491572139" sldId="261"/>
            <ac:spMk id="2" creationId="{FDBCF210-E608-EBC2-B624-87B707D26C02}"/>
          </ac:spMkLst>
        </pc:spChg>
        <pc:spChg chg="mod">
          <ac:chgData name="Irene Ferrari" userId="e569343e5e44b43c" providerId="LiveId" clId="{4125BB07-7A97-4DBD-B9BA-5E2E9DB34A7C}" dt="2023-05-05T18:35:18.493" v="1676" actId="1076"/>
          <ac:spMkLst>
            <pc:docMk/>
            <pc:sldMk cId="491572139" sldId="261"/>
            <ac:spMk id="4" creationId="{D7C1520D-8764-5D05-D009-832AB4D40E58}"/>
          </ac:spMkLst>
        </pc:spChg>
        <pc:spChg chg="add mod">
          <ac:chgData name="Irene Ferrari" userId="e569343e5e44b43c" providerId="LiveId" clId="{4125BB07-7A97-4DBD-B9BA-5E2E9DB34A7C}" dt="2023-05-05T18:42:30.101" v="2171" actId="1076"/>
          <ac:spMkLst>
            <pc:docMk/>
            <pc:sldMk cId="491572139" sldId="26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42:26.315" v="2170" actId="20577"/>
          <ac:spMkLst>
            <pc:docMk/>
            <pc:sldMk cId="491572139" sldId="261"/>
            <ac:spMk id="7" creationId="{1562FC88-3446-3D2E-AEEA-6D905C11D9E9}"/>
          </ac:spMkLst>
        </pc:spChg>
        <pc:picChg chg="del">
          <ac:chgData name="Irene Ferrari" userId="e569343e5e44b43c" providerId="LiveId" clId="{4125BB07-7A97-4DBD-B9BA-5E2E9DB34A7C}" dt="2023-05-05T18:38:15.202" v="1962" actId="21"/>
          <ac:picMkLst>
            <pc:docMk/>
            <pc:sldMk cId="491572139" sldId="261"/>
            <ac:picMk id="10" creationId="{270FC58B-C7A4-E74D-8FAB-8A4CBE9254AC}"/>
          </ac:picMkLst>
        </pc:picChg>
        <pc:picChg chg="add mod">
          <ac:chgData name="Irene Ferrari" userId="e569343e5e44b43c" providerId="LiveId" clId="{4125BB07-7A97-4DBD-B9BA-5E2E9DB34A7C}" dt="2023-05-05T18:40:36.062" v="1970" actId="1076"/>
          <ac:picMkLst>
            <pc:docMk/>
            <pc:sldMk cId="491572139" sldId="261"/>
            <ac:picMk id="2049" creationId="{74726B15-DB67-4BD0-9116-563E74419F26}"/>
          </ac:picMkLst>
        </pc:picChg>
        <pc:picChg chg="add mod">
          <ac:chgData name="Irene Ferrari" userId="e569343e5e44b43c" providerId="LiveId" clId="{4125BB07-7A97-4DBD-B9BA-5E2E9DB34A7C}" dt="2023-05-05T18:40:52.192" v="1974" actId="1076"/>
          <ac:picMkLst>
            <pc:docMk/>
            <pc:sldMk cId="491572139" sldId="261"/>
            <ac:picMk id="2050" creationId="{8F420F65-4EED-E30A-B7AD-CD6F1565D35C}"/>
          </ac:picMkLst>
        </pc:picChg>
      </pc:sldChg>
      <pc:sldChg chg="addSp delSp modSp mod">
        <pc:chgData name="Irene Ferrari" userId="e569343e5e44b43c" providerId="LiveId" clId="{4125BB07-7A97-4DBD-B9BA-5E2E9DB34A7C}" dt="2023-05-06T22:48:59.585" v="4020" actId="20577"/>
        <pc:sldMkLst>
          <pc:docMk/>
          <pc:sldMk cId="151096758" sldId="262"/>
        </pc:sldMkLst>
        <pc:spChg chg="add mod">
          <ac:chgData name="Irene Ferrari" userId="e569343e5e44b43c" providerId="LiveId" clId="{4125BB07-7A97-4DBD-B9BA-5E2E9DB34A7C}" dt="2023-05-06T22:08:52.313" v="2691"/>
          <ac:spMkLst>
            <pc:docMk/>
            <pc:sldMk cId="151096758" sldId="262"/>
            <ac:spMk id="2" creationId="{325A9049-B84E-41A3-D0C2-B6E45FAD989C}"/>
          </ac:spMkLst>
        </pc:spChg>
        <pc:spChg chg="mod">
          <ac:chgData name="Irene Ferrari" userId="e569343e5e44b43c" providerId="LiveId" clId="{4125BB07-7A97-4DBD-B9BA-5E2E9DB34A7C}" dt="2023-05-06T22:11:08.139" v="2822" actId="1076"/>
          <ac:spMkLst>
            <pc:docMk/>
            <pc:sldMk cId="151096758" sldId="262"/>
            <ac:spMk id="5" creationId="{027FA28F-D4C2-7F12-5816-132311B5CDAF}"/>
          </ac:spMkLst>
        </pc:spChg>
        <pc:spChg chg="mod">
          <ac:chgData name="Irene Ferrari" userId="e569343e5e44b43c" providerId="LiveId" clId="{4125BB07-7A97-4DBD-B9BA-5E2E9DB34A7C}" dt="2023-05-06T22:11:05.132" v="2821" actId="1076"/>
          <ac:spMkLst>
            <pc:docMk/>
            <pc:sldMk cId="151096758" sldId="262"/>
            <ac:spMk id="8" creationId="{9339A955-14D1-08C2-C524-8B0DAD4782E5}"/>
          </ac:spMkLst>
        </pc:spChg>
        <pc:spChg chg="mod">
          <ac:chgData name="Irene Ferrari" userId="e569343e5e44b43c" providerId="LiveId" clId="{4125BB07-7A97-4DBD-B9BA-5E2E9DB34A7C}" dt="2023-05-06T22:20:01.335" v="3234" actId="20577"/>
          <ac:spMkLst>
            <pc:docMk/>
            <pc:sldMk cId="151096758" sldId="262"/>
            <ac:spMk id="9" creationId="{6AB9AF2F-D335-0413-2E77-B1162602D780}"/>
          </ac:spMkLst>
        </pc:spChg>
        <pc:spChg chg="add mod">
          <ac:chgData name="Irene Ferrari" userId="e569343e5e44b43c" providerId="LiveId" clId="{4125BB07-7A97-4DBD-B9BA-5E2E9DB34A7C}" dt="2023-05-06T22:46:27.447" v="3987" actId="1076"/>
          <ac:spMkLst>
            <pc:docMk/>
            <pc:sldMk cId="151096758" sldId="262"/>
            <ac:spMk id="10" creationId="{8A37E002-EAFC-2086-D456-5981758227AF}"/>
          </ac:spMkLst>
        </pc:spChg>
        <pc:spChg chg="add mod">
          <ac:chgData name="Irene Ferrari" userId="e569343e5e44b43c" providerId="LiveId" clId="{4125BB07-7A97-4DBD-B9BA-5E2E9DB34A7C}" dt="2023-05-06T22:48:59.585" v="4020" actId="20577"/>
          <ac:spMkLst>
            <pc:docMk/>
            <pc:sldMk cId="151096758" sldId="262"/>
            <ac:spMk id="11" creationId="{E2D69432-4B65-D3EA-3956-F475CDA16528}"/>
          </ac:spMkLst>
        </pc:spChg>
        <pc:spChg chg="add mod">
          <ac:chgData name="Irene Ferrari" userId="e569343e5e44b43c" providerId="LiveId" clId="{4125BB07-7A97-4DBD-B9BA-5E2E9DB34A7C}" dt="2023-05-06T22:48:34.625" v="3994" actId="1076"/>
          <ac:spMkLst>
            <pc:docMk/>
            <pc:sldMk cId="151096758" sldId="262"/>
            <ac:spMk id="23" creationId="{3054B887-641F-84BA-742A-258017EC2E4E}"/>
          </ac:spMkLst>
        </pc:spChg>
        <pc:picChg chg="add mod">
          <ac:chgData name="Irene Ferrari" userId="e569343e5e44b43c" providerId="LiveId" clId="{4125BB07-7A97-4DBD-B9BA-5E2E9DB34A7C}" dt="2023-05-06T22:46:24.519" v="3986" actId="1076"/>
          <ac:picMkLst>
            <pc:docMk/>
            <pc:sldMk cId="151096758" sldId="262"/>
            <ac:picMk id="7" creationId="{06AB5BAC-F5A4-1E22-2D43-CC1A2C8BE8E9}"/>
          </ac:picMkLst>
        </pc:picChg>
        <pc:picChg chg="del">
          <ac:chgData name="Irene Ferrari" userId="e569343e5e44b43c" providerId="LiveId" clId="{4125BB07-7A97-4DBD-B9BA-5E2E9DB34A7C}" dt="2023-05-06T22:11:10.393" v="2823" actId="21"/>
          <ac:picMkLst>
            <pc:docMk/>
            <pc:sldMk cId="151096758" sldId="262"/>
            <ac:picMk id="13" creationId="{9D7A8FF4-E2CC-917C-FF20-34DBCC5A65C2}"/>
          </ac:picMkLst>
        </pc:picChg>
        <pc:picChg chg="del">
          <ac:chgData name="Irene Ferrari" userId="e569343e5e44b43c" providerId="LiveId" clId="{4125BB07-7A97-4DBD-B9BA-5E2E9DB34A7C}" dt="2023-05-06T22:11:12.040" v="2824" actId="21"/>
          <ac:picMkLst>
            <pc:docMk/>
            <pc:sldMk cId="151096758" sldId="262"/>
            <ac:picMk id="14" creationId="{2748BDB4-2CA0-4F1E-7F65-F91DBEB12B0F}"/>
          </ac:picMkLst>
        </pc:picChg>
        <pc:picChg chg="add del mod">
          <ac:chgData name="Irene Ferrari" userId="e569343e5e44b43c" providerId="LiveId" clId="{4125BB07-7A97-4DBD-B9BA-5E2E9DB34A7C}" dt="2023-05-06T22:44:35.627" v="3970" actId="21"/>
          <ac:picMkLst>
            <pc:docMk/>
            <pc:sldMk cId="151096758" sldId="262"/>
            <ac:picMk id="15" creationId="{099871C3-73CD-5D0F-B1BA-4B6AD579B62C}"/>
          </ac:picMkLst>
        </pc:picChg>
        <pc:picChg chg="add del mod">
          <ac:chgData name="Irene Ferrari" userId="e569343e5e44b43c" providerId="LiveId" clId="{4125BB07-7A97-4DBD-B9BA-5E2E9DB34A7C}" dt="2023-05-06T22:44:40.271" v="3972" actId="21"/>
          <ac:picMkLst>
            <pc:docMk/>
            <pc:sldMk cId="151096758" sldId="262"/>
            <ac:picMk id="16" creationId="{631BA0AC-8D7E-5ED3-0E84-DB35FB72E986}"/>
          </ac:picMkLst>
        </pc:picChg>
        <pc:picChg chg="add del mod">
          <ac:chgData name="Irene Ferrari" userId="e569343e5e44b43c" providerId="LiveId" clId="{4125BB07-7A97-4DBD-B9BA-5E2E9DB34A7C}" dt="2023-05-06T22:45:46.470" v="3981" actId="21"/>
          <ac:picMkLst>
            <pc:docMk/>
            <pc:sldMk cId="151096758" sldId="262"/>
            <ac:picMk id="18" creationId="{55FFF88A-051D-DBDB-40B4-04473411E1DE}"/>
          </ac:picMkLst>
        </pc:picChg>
        <pc:picChg chg="add mod">
          <ac:chgData name="Irene Ferrari" userId="e569343e5e44b43c" providerId="LiveId" clId="{4125BB07-7A97-4DBD-B9BA-5E2E9DB34A7C}" dt="2023-05-06T22:48:17.228" v="3992" actId="1076"/>
          <ac:picMkLst>
            <pc:docMk/>
            <pc:sldMk cId="151096758" sldId="262"/>
            <ac:picMk id="20" creationId="{4F905D08-31AB-57B1-E043-DFDD542FA0D6}"/>
          </ac:picMkLst>
        </pc:picChg>
        <pc:picChg chg="add mod">
          <ac:chgData name="Irene Ferrari" userId="e569343e5e44b43c" providerId="LiveId" clId="{4125BB07-7A97-4DBD-B9BA-5E2E9DB34A7C}" dt="2023-05-06T22:48:15.479" v="3991" actId="14100"/>
          <ac:picMkLst>
            <pc:docMk/>
            <pc:sldMk cId="151096758" sldId="262"/>
            <ac:picMk id="22" creationId="{62C36BAD-411A-2163-09E1-555F8D7A3C78}"/>
          </ac:picMkLst>
        </pc:picChg>
      </pc:sldChg>
      <pc:sldChg chg="addSp delSp modSp mod">
        <pc:chgData name="Irene Ferrari" userId="e569343e5e44b43c" providerId="LiveId" clId="{4125BB07-7A97-4DBD-B9BA-5E2E9DB34A7C}" dt="2023-05-07T20:01:17.502" v="6059" actId="1076"/>
        <pc:sldMkLst>
          <pc:docMk/>
          <pc:sldMk cId="2868176127" sldId="263"/>
        </pc:sldMkLst>
        <pc:spChg chg="add mod">
          <ac:chgData name="Irene Ferrari" userId="e569343e5e44b43c" providerId="LiveId" clId="{4125BB07-7A97-4DBD-B9BA-5E2E9DB34A7C}" dt="2023-05-07T19:58:13.595" v="5941"/>
          <ac:spMkLst>
            <pc:docMk/>
            <pc:sldMk cId="2868176127" sldId="263"/>
            <ac:spMk id="3" creationId="{97C9859D-8E0F-8354-6C46-15151BD4AD1C}"/>
          </ac:spMkLst>
        </pc:spChg>
        <pc:spChg chg="mod">
          <ac:chgData name="Irene Ferrari" userId="e569343e5e44b43c" providerId="LiveId" clId="{4125BB07-7A97-4DBD-B9BA-5E2E9DB34A7C}" dt="2023-05-07T19:58:46.095" v="5966" actId="1076"/>
          <ac:spMkLst>
            <pc:docMk/>
            <pc:sldMk cId="2868176127" sldId="263"/>
            <ac:spMk id="4" creationId="{09CB4979-2A38-56F3-C822-CFD797127610}"/>
          </ac:spMkLst>
        </pc:spChg>
        <pc:spChg chg="add mod">
          <ac:chgData name="Irene Ferrari" userId="e569343e5e44b43c" providerId="LiveId" clId="{4125BB07-7A97-4DBD-B9BA-5E2E9DB34A7C}" dt="2023-05-07T20:00:01.067" v="6025" actId="20577"/>
          <ac:spMkLst>
            <pc:docMk/>
            <pc:sldMk cId="2868176127" sldId="263"/>
            <ac:spMk id="5" creationId="{C67A231A-7611-2BAD-18D0-8F444978EA31}"/>
          </ac:spMkLst>
        </pc:spChg>
        <pc:spChg chg="del mod">
          <ac:chgData name="Irene Ferrari" userId="e569343e5e44b43c" providerId="LiveId" clId="{4125BB07-7A97-4DBD-B9BA-5E2E9DB34A7C}" dt="2023-05-07T20:00:12.719" v="6031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4125BB07-7A97-4DBD-B9BA-5E2E9DB34A7C}" dt="2023-05-07T20:00:43.490" v="6045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4125BB07-7A97-4DBD-B9BA-5E2E9DB34A7C}" dt="2023-05-07T20:01:17.502" v="6059" actId="1076"/>
          <ac:spMkLst>
            <pc:docMk/>
            <pc:sldMk cId="2868176127" sldId="263"/>
            <ac:spMk id="13" creationId="{80BC8176-2BDC-43F3-B487-8DB1BD96A116}"/>
          </ac:spMkLst>
        </pc:spChg>
        <pc:spChg chg="del">
          <ac:chgData name="Irene Ferrari" userId="e569343e5e44b43c" providerId="LiveId" clId="{4125BB07-7A97-4DBD-B9BA-5E2E9DB34A7C}" dt="2023-05-07T20:00:47.147" v="6046" actId="21"/>
          <ac:spMkLst>
            <pc:docMk/>
            <pc:sldMk cId="2868176127" sldId="263"/>
            <ac:spMk id="15" creationId="{A1E13B3F-D020-F02B-475D-5F83BC6B3254}"/>
          </ac:spMkLst>
        </pc:spChg>
        <pc:picChg chg="del">
          <ac:chgData name="Irene Ferrari" userId="e569343e5e44b43c" providerId="LiveId" clId="{4125BB07-7A97-4DBD-B9BA-5E2E9DB34A7C}" dt="2023-05-07T20:00:14.922" v="6032" actId="21"/>
          <ac:picMkLst>
            <pc:docMk/>
            <pc:sldMk cId="2868176127" sldId="263"/>
            <ac:picMk id="19" creationId="{C4E8A65B-117F-3EAB-5B94-817308D40317}"/>
          </ac:picMkLst>
        </pc:picChg>
        <pc:picChg chg="del">
          <ac:chgData name="Irene Ferrari" userId="e569343e5e44b43c" providerId="LiveId" clId="{4125BB07-7A97-4DBD-B9BA-5E2E9DB34A7C}" dt="2023-05-07T20:00:16.334" v="6033" actId="21"/>
          <ac:picMkLst>
            <pc:docMk/>
            <pc:sldMk cId="2868176127" sldId="263"/>
            <ac:picMk id="21" creationId="{0EB64993-9A1D-7630-85C1-E7D4E0322E86}"/>
          </ac:picMkLst>
        </pc:picChg>
        <pc:picChg chg="add mod">
          <ac:chgData name="Irene Ferrari" userId="e569343e5e44b43c" providerId="LiveId" clId="{4125BB07-7A97-4DBD-B9BA-5E2E9DB34A7C}" dt="2023-05-07T20:00:40.989" v="6044" actId="1076"/>
          <ac:picMkLst>
            <pc:docMk/>
            <pc:sldMk cId="2868176127" sldId="263"/>
            <ac:picMk id="2049" creationId="{7CE5C6CE-F76D-DFD6-0EC8-9E645BC4BF67}"/>
          </ac:picMkLst>
        </pc:picChg>
        <pc:picChg chg="add mod">
          <ac:chgData name="Irene Ferrari" userId="e569343e5e44b43c" providerId="LiveId" clId="{4125BB07-7A97-4DBD-B9BA-5E2E9DB34A7C}" dt="2023-05-07T20:00:59.610" v="6048" actId="1076"/>
          <ac:picMkLst>
            <pc:docMk/>
            <pc:sldMk cId="2868176127" sldId="263"/>
            <ac:picMk id="2050" creationId="{93F81319-2B2E-4832-0D18-E512100F581B}"/>
          </ac:picMkLst>
        </pc:picChg>
      </pc:sldChg>
      <pc:sldChg chg="addSp delSp modSp mod">
        <pc:chgData name="Irene Ferrari" userId="e569343e5e44b43c" providerId="LiveId" clId="{4125BB07-7A97-4DBD-B9BA-5E2E9DB34A7C}" dt="2023-05-06T22:57:23.984" v="4335" actId="1076"/>
        <pc:sldMkLst>
          <pc:docMk/>
          <pc:sldMk cId="3460718081" sldId="264"/>
        </pc:sldMkLst>
        <pc:spChg chg="add mod">
          <ac:chgData name="Irene Ferrari" userId="e569343e5e44b43c" providerId="LiveId" clId="{4125BB07-7A97-4DBD-B9BA-5E2E9DB34A7C}" dt="2023-05-06T22:49:20.932" v="4021"/>
          <ac:spMkLst>
            <pc:docMk/>
            <pc:sldMk cId="3460718081" sldId="264"/>
            <ac:spMk id="2" creationId="{CC3A20CC-718D-6D72-F352-FC8110699839}"/>
          </ac:spMkLst>
        </pc:spChg>
        <pc:spChg chg="mod">
          <ac:chgData name="Irene Ferrari" userId="e569343e5e44b43c" providerId="LiveId" clId="{4125BB07-7A97-4DBD-B9BA-5E2E9DB34A7C}" dt="2023-05-06T22:49:46.174" v="4023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4125BB07-7A97-4DBD-B9BA-5E2E9DB34A7C}" dt="2023-05-06T22:50:24.035" v="4062" actId="21"/>
          <ac:spMkLst>
            <pc:docMk/>
            <pc:sldMk cId="3460718081" sldId="264"/>
            <ac:spMk id="5" creationId="{A8451362-5DE0-40A6-3A15-C712B47BD5B1}"/>
          </ac:spMkLst>
        </pc:spChg>
        <pc:spChg chg="add mod">
          <ac:chgData name="Irene Ferrari" userId="e569343e5e44b43c" providerId="LiveId" clId="{4125BB07-7A97-4DBD-B9BA-5E2E9DB34A7C}" dt="2023-05-06T22:51:57.037" v="4209" actId="20577"/>
          <ac:spMkLst>
            <pc:docMk/>
            <pc:sldMk cId="3460718081" sldId="264"/>
            <ac:spMk id="6" creationId="{3CF1E0A4-0DC6-5DAD-C1DC-20107CB9B92F}"/>
          </ac:spMkLst>
        </pc:spChg>
        <pc:spChg chg="mod">
          <ac:chgData name="Irene Ferrari" userId="e569343e5e44b43c" providerId="LiveId" clId="{4125BB07-7A97-4DBD-B9BA-5E2E9DB34A7C}" dt="2023-05-06T22:50:00.202" v="4052" actId="20577"/>
          <ac:spMkLst>
            <pc:docMk/>
            <pc:sldMk cId="3460718081" sldId="264"/>
            <ac:spMk id="7" creationId="{93AF3379-06D9-F038-C44E-0C9C9DE77837}"/>
          </ac:spMkLst>
        </pc:spChg>
        <pc:spChg chg="del">
          <ac:chgData name="Irene Ferrari" userId="e569343e5e44b43c" providerId="LiveId" clId="{4125BB07-7A97-4DBD-B9BA-5E2E9DB34A7C}" dt="2023-05-06T22:50:07.079" v="4053" actId="21"/>
          <ac:spMkLst>
            <pc:docMk/>
            <pc:sldMk cId="3460718081" sldId="264"/>
            <ac:spMk id="9" creationId="{FB8CB778-A118-BFDF-650E-693B25C1E2DE}"/>
          </ac:spMkLst>
        </pc:spChg>
        <pc:spChg chg="del">
          <ac:chgData name="Irene Ferrari" userId="e569343e5e44b43c" providerId="LiveId" clId="{4125BB07-7A97-4DBD-B9BA-5E2E9DB34A7C}" dt="2023-05-06T22:50:09.070" v="4054" actId="21"/>
          <ac:spMkLst>
            <pc:docMk/>
            <pc:sldMk cId="3460718081" sldId="264"/>
            <ac:spMk id="12" creationId="{B0A150CD-5F8C-97CA-9CEC-49F67AD954BC}"/>
          </ac:spMkLst>
        </pc:spChg>
        <pc:spChg chg="del">
          <ac:chgData name="Irene Ferrari" userId="e569343e5e44b43c" providerId="LiveId" clId="{4125BB07-7A97-4DBD-B9BA-5E2E9DB34A7C}" dt="2023-05-06T22:50:17.862" v="4059" actId="21"/>
          <ac:spMkLst>
            <pc:docMk/>
            <pc:sldMk cId="3460718081" sldId="264"/>
            <ac:spMk id="17" creationId="{BF8CFF09-D0BE-FAC4-D9F6-96E69C87F188}"/>
          </ac:spMkLst>
        </pc:spChg>
        <pc:spChg chg="del">
          <ac:chgData name="Irene Ferrari" userId="e569343e5e44b43c" providerId="LiveId" clId="{4125BB07-7A97-4DBD-B9BA-5E2E9DB34A7C}" dt="2023-05-06T22:50:20.366" v="4060" actId="21"/>
          <ac:spMkLst>
            <pc:docMk/>
            <pc:sldMk cId="3460718081" sldId="264"/>
            <ac:spMk id="18" creationId="{CDBB96FC-DBE8-CF3E-8BD5-7DE03E03D407}"/>
          </ac:spMkLst>
        </pc:spChg>
        <pc:spChg chg="del mod">
          <ac:chgData name="Irene Ferrari" userId="e569343e5e44b43c" providerId="LiveId" clId="{4125BB07-7A97-4DBD-B9BA-5E2E9DB34A7C}" dt="2023-05-06T22:50:12.469" v="4056" actId="21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4125BB07-7A97-4DBD-B9BA-5E2E9DB34A7C}" dt="2023-05-06T22:56:37.079" v="4318" actId="1076"/>
          <ac:spMkLst>
            <pc:docMk/>
            <pc:sldMk cId="3460718081" sldId="264"/>
            <ac:spMk id="22" creationId="{469FC346-BB89-A76C-755D-4F8F6ADDF63C}"/>
          </ac:spMkLst>
        </pc:spChg>
        <pc:picChg chg="add mod">
          <ac:chgData name="Irene Ferrari" userId="e569343e5e44b43c" providerId="LiveId" clId="{4125BB07-7A97-4DBD-B9BA-5E2E9DB34A7C}" dt="2023-05-06T22:57:01.426" v="4331" actId="1076"/>
          <ac:picMkLst>
            <pc:docMk/>
            <pc:sldMk cId="3460718081" sldId="264"/>
            <ac:picMk id="10" creationId="{3FB51C15-CA2A-D1F2-E01C-D6C1806C5722}"/>
          </ac:picMkLst>
        </pc:picChg>
        <pc:picChg chg="del">
          <ac:chgData name="Irene Ferrari" userId="e569343e5e44b43c" providerId="LiveId" clId="{4125BB07-7A97-4DBD-B9BA-5E2E9DB34A7C}" dt="2023-05-06T22:50:14.128" v="4057" actId="21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4125BB07-7A97-4DBD-B9BA-5E2E9DB34A7C}" dt="2023-05-06T22:57:04.573" v="4332" actId="1076"/>
          <ac:picMkLst>
            <pc:docMk/>
            <pc:sldMk cId="3460718081" sldId="264"/>
            <ac:picMk id="14" creationId="{A87F1A74-0D08-515D-919C-46E0385C07FC}"/>
          </ac:picMkLst>
        </pc:picChg>
        <pc:picChg chg="del">
          <ac:chgData name="Irene Ferrari" userId="e569343e5e44b43c" providerId="LiveId" clId="{4125BB07-7A97-4DBD-B9BA-5E2E9DB34A7C}" dt="2023-05-06T22:50:15.800" v="4058" actId="21"/>
          <ac:picMkLst>
            <pc:docMk/>
            <pc:sldMk cId="3460718081" sldId="264"/>
            <ac:picMk id="16" creationId="{72630ADC-8664-08AE-3FA4-333DA67D8E4C}"/>
          </ac:picMkLst>
        </pc:picChg>
        <pc:picChg chg="add mod">
          <ac:chgData name="Irene Ferrari" userId="e569343e5e44b43c" providerId="LiveId" clId="{4125BB07-7A97-4DBD-B9BA-5E2E9DB34A7C}" dt="2023-05-06T22:56:57.012" v="4329" actId="1076"/>
          <ac:picMkLst>
            <pc:docMk/>
            <pc:sldMk cId="3460718081" sldId="264"/>
            <ac:picMk id="21" creationId="{44DF4860-FF27-F197-05C9-BCC24DD004B3}"/>
          </ac:picMkLst>
        </pc:picChg>
        <pc:picChg chg="add mod">
          <ac:chgData name="Irene Ferrari" userId="e569343e5e44b43c" providerId="LiveId" clId="{4125BB07-7A97-4DBD-B9BA-5E2E9DB34A7C}" dt="2023-05-06T22:56:38.455" v="4319" actId="1076"/>
          <ac:picMkLst>
            <pc:docMk/>
            <pc:sldMk cId="3460718081" sldId="264"/>
            <ac:picMk id="1025" creationId="{F310B92B-97B9-CC08-51B7-1E0C57AB7B8D}"/>
          </ac:picMkLst>
        </pc:picChg>
        <pc:picChg chg="add mod">
          <ac:chgData name="Irene Ferrari" userId="e569343e5e44b43c" providerId="LiveId" clId="{4125BB07-7A97-4DBD-B9BA-5E2E9DB34A7C}" dt="2023-05-06T22:57:23.984" v="4335" actId="1076"/>
          <ac:picMkLst>
            <pc:docMk/>
            <pc:sldMk cId="3460718081" sldId="264"/>
            <ac:picMk id="1026" creationId="{72830744-815F-C361-8359-39FC9C4FDEE0}"/>
          </ac:picMkLst>
        </pc:picChg>
      </pc:sldChg>
      <pc:sldChg chg="addSp delSp modSp del mod">
        <pc:chgData name="Irene Ferrari" userId="e569343e5e44b43c" providerId="LiveId" clId="{4125BB07-7A97-4DBD-B9BA-5E2E9DB34A7C}" dt="2023-05-07T20:02:00.087" v="6068" actId="2696"/>
        <pc:sldMkLst>
          <pc:docMk/>
          <pc:sldMk cId="1801023679" sldId="266"/>
        </pc:sldMkLst>
        <pc:spChg chg="del">
          <ac:chgData name="Irene Ferrari" userId="e569343e5e44b43c" providerId="LiveId" clId="{4125BB07-7A97-4DBD-B9BA-5E2E9DB34A7C}" dt="2023-05-07T20:01:48.348" v="6066" actId="21"/>
          <ac:spMkLst>
            <pc:docMk/>
            <pc:sldMk cId="1801023679" sldId="266"/>
            <ac:spMk id="4" creationId="{1AB7608D-6631-BA67-34F7-CC2590F757ED}"/>
          </ac:spMkLst>
        </pc:spChg>
        <pc:spChg chg="add mod">
          <ac:chgData name="Irene Ferrari" userId="e569343e5e44b43c" providerId="LiveId" clId="{4125BB07-7A97-4DBD-B9BA-5E2E9DB34A7C}" dt="2023-05-07T20:01:40.009" v="6062"/>
          <ac:spMkLst>
            <pc:docMk/>
            <pc:sldMk cId="1801023679" sldId="266"/>
            <ac:spMk id="5" creationId="{A07DDD85-2AE1-2B1E-EEEA-D096F931E336}"/>
          </ac:spMkLst>
        </pc:spChg>
        <pc:picChg chg="del">
          <ac:chgData name="Irene Ferrari" userId="e569343e5e44b43c" providerId="LiveId" clId="{4125BB07-7A97-4DBD-B9BA-5E2E9DB34A7C}" dt="2023-05-07T20:01:41.897" v="6063" actId="21"/>
          <ac:picMkLst>
            <pc:docMk/>
            <pc:sldMk cId="1801023679" sldId="266"/>
            <ac:picMk id="55" creationId="{19EB1030-11EA-1CE7-0599-14FD9F4116CC}"/>
          </ac:picMkLst>
        </pc:picChg>
        <pc:picChg chg="del">
          <ac:chgData name="Irene Ferrari" userId="e569343e5e44b43c" providerId="LiveId" clId="{4125BB07-7A97-4DBD-B9BA-5E2E9DB34A7C}" dt="2023-05-07T20:01:44.713" v="6065" actId="21"/>
          <ac:picMkLst>
            <pc:docMk/>
            <pc:sldMk cId="1801023679" sldId="266"/>
            <ac:picMk id="78" creationId="{3A0A0132-A69B-80F3-2C26-6D809107366C}"/>
          </ac:picMkLst>
        </pc:picChg>
        <pc:picChg chg="del">
          <ac:chgData name="Irene Ferrari" userId="e569343e5e44b43c" providerId="LiveId" clId="{4125BB07-7A97-4DBD-B9BA-5E2E9DB34A7C}" dt="2023-05-07T20:01:43.320" v="6064" actId="21"/>
          <ac:picMkLst>
            <pc:docMk/>
            <pc:sldMk cId="1801023679" sldId="266"/>
            <ac:picMk id="79" creationId="{3F8CC613-0E9E-95F5-E770-40305408B1D4}"/>
          </ac:picMkLst>
        </pc:picChg>
      </pc:sldChg>
      <pc:sldChg chg="del">
        <pc:chgData name="Irene Ferrari" userId="e569343e5e44b43c" providerId="LiveId" clId="{4125BB07-7A97-4DBD-B9BA-5E2E9DB34A7C}" dt="2023-05-07T20:01:32.704" v="6061" actId="2696"/>
        <pc:sldMkLst>
          <pc:docMk/>
          <pc:sldMk cId="2513982676" sldId="267"/>
        </pc:sldMkLst>
      </pc:sldChg>
      <pc:sldChg chg="del">
        <pc:chgData name="Irene Ferrari" userId="e569343e5e44b43c" providerId="LiveId" clId="{4125BB07-7A97-4DBD-B9BA-5E2E9DB34A7C}" dt="2023-05-07T20:01:30.870" v="6060" actId="2696"/>
        <pc:sldMkLst>
          <pc:docMk/>
          <pc:sldMk cId="3368148799" sldId="268"/>
        </pc:sldMkLst>
      </pc:sldChg>
      <pc:sldChg chg="addSp delSp modSp mod">
        <pc:chgData name="Irene Ferrari" userId="e569343e5e44b43c" providerId="LiveId" clId="{4125BB07-7A97-4DBD-B9BA-5E2E9DB34A7C}" dt="2023-05-07T21:39:21.019" v="6472" actId="20577"/>
        <pc:sldMkLst>
          <pc:docMk/>
          <pc:sldMk cId="2075369970" sldId="269"/>
        </pc:sldMkLst>
        <pc:spChg chg="mod">
          <ac:chgData name="Irene Ferrari" userId="e569343e5e44b43c" providerId="LiveId" clId="{4125BB07-7A97-4DBD-B9BA-5E2E9DB34A7C}" dt="2023-05-07T21:39:21.019" v="6472" actId="20577"/>
          <ac:spMkLst>
            <pc:docMk/>
            <pc:sldMk cId="2075369970" sldId="269"/>
            <ac:spMk id="3" creationId="{CB7239C8-21FD-8891-4A52-AAF8CA1876B9}"/>
          </ac:spMkLst>
        </pc:spChg>
        <pc:spChg chg="mod">
          <ac:chgData name="Irene Ferrari" userId="e569343e5e44b43c" providerId="LiveId" clId="{4125BB07-7A97-4DBD-B9BA-5E2E9DB34A7C}" dt="2023-05-07T19:21:41.861" v="4444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Irene Ferrari" userId="e569343e5e44b43c" providerId="LiveId" clId="{4125BB07-7A97-4DBD-B9BA-5E2E9DB34A7C}" dt="2023-05-07T19:14:24.116" v="4337"/>
          <ac:spMkLst>
            <pc:docMk/>
            <pc:sldMk cId="2075369970" sldId="269"/>
            <ac:spMk id="5" creationId="{865EE0EE-F0FA-2CD1-7442-4229CF26C831}"/>
          </ac:spMkLst>
        </pc:spChg>
        <pc:spChg chg="del">
          <ac:chgData name="Irene Ferrari" userId="e569343e5e44b43c" providerId="LiveId" clId="{4125BB07-7A97-4DBD-B9BA-5E2E9DB34A7C}" dt="2023-05-07T19:25:58.420" v="4799" actId="21"/>
          <ac:spMkLst>
            <pc:docMk/>
            <pc:sldMk cId="2075369970" sldId="269"/>
            <ac:spMk id="7" creationId="{580E4318-819C-6018-8944-58F25E5A9559}"/>
          </ac:spMkLst>
        </pc:spChg>
        <pc:spChg chg="add mod">
          <ac:chgData name="Irene Ferrari" userId="e569343e5e44b43c" providerId="LiveId" clId="{4125BB07-7A97-4DBD-B9BA-5E2E9DB34A7C}" dt="2023-05-07T19:21:39.845" v="4443" actId="1076"/>
          <ac:spMkLst>
            <pc:docMk/>
            <pc:sldMk cId="2075369970" sldId="269"/>
            <ac:spMk id="8" creationId="{E03DD775-CD37-913D-CC07-1979B27BD591}"/>
          </ac:spMkLst>
        </pc:spChg>
        <pc:spChg chg="add mod">
          <ac:chgData name="Irene Ferrari" userId="e569343e5e44b43c" providerId="LiveId" clId="{4125BB07-7A97-4DBD-B9BA-5E2E9DB34A7C}" dt="2023-05-07T19:56:34.088" v="5935" actId="1076"/>
          <ac:spMkLst>
            <pc:docMk/>
            <pc:sldMk cId="2075369970" sldId="269"/>
            <ac:spMk id="9" creationId="{B3DA23F8-572F-B1A2-C532-6B7B34F96AEF}"/>
          </ac:spMkLst>
        </pc:spChg>
        <pc:spChg chg="add mod">
          <ac:chgData name="Irene Ferrari" userId="e569343e5e44b43c" providerId="LiveId" clId="{4125BB07-7A97-4DBD-B9BA-5E2E9DB34A7C}" dt="2023-05-07T19:56:45.449" v="5938" actId="1076"/>
          <ac:spMkLst>
            <pc:docMk/>
            <pc:sldMk cId="2075369970" sldId="269"/>
            <ac:spMk id="10" creationId="{BE4816E7-1300-BC88-1013-08CC14486BA9}"/>
          </ac:spMkLst>
        </pc:spChg>
        <pc:spChg chg="mod">
          <ac:chgData name="Irene Ferrari" userId="e569343e5e44b43c" providerId="LiveId" clId="{4125BB07-7A97-4DBD-B9BA-5E2E9DB34A7C}" dt="2023-05-07T19:56:40.978" v="5936" actId="1076"/>
          <ac:spMkLst>
            <pc:docMk/>
            <pc:sldMk cId="2075369970" sldId="269"/>
            <ac:spMk id="12" creationId="{02B033E7-5BB9-329A-5D9F-A2504E7520E7}"/>
          </ac:spMkLst>
        </pc:spChg>
        <pc:picChg chg="del">
          <ac:chgData name="Irene Ferrari" userId="e569343e5e44b43c" providerId="LiveId" clId="{4125BB07-7A97-4DBD-B9BA-5E2E9DB34A7C}" dt="2023-05-07T19:25:55.445" v="4798" actId="21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Irene Ferrari" userId="e569343e5e44b43c" providerId="LiveId" clId="{4125BB07-7A97-4DBD-B9BA-5E2E9DB34A7C}" dt="2023-05-07T19:56:52.951" v="5940" actId="1076"/>
          <ac:picMkLst>
            <pc:docMk/>
            <pc:sldMk cId="2075369970" sldId="269"/>
            <ac:picMk id="1025" creationId="{E66474BF-A284-F4E3-ED0E-CAD9DE56A547}"/>
          </ac:picMkLst>
        </pc:picChg>
        <pc:picChg chg="add mod">
          <ac:chgData name="Irene Ferrari" userId="e569343e5e44b43c" providerId="LiveId" clId="{4125BB07-7A97-4DBD-B9BA-5E2E9DB34A7C}" dt="2023-05-07T19:56:49.321" v="5939" actId="1076"/>
          <ac:picMkLst>
            <pc:docMk/>
            <pc:sldMk cId="2075369970" sldId="269"/>
            <ac:picMk id="1026" creationId="{80AFDCFF-0DCB-5B72-A984-59E3B55821C1}"/>
          </ac:picMkLst>
        </pc:picChg>
      </pc:sldChg>
      <pc:sldChg chg="addSp delSp modSp mod">
        <pc:chgData name="Irene Ferrari" userId="e569343e5e44b43c" providerId="LiveId" clId="{4125BB07-7A97-4DBD-B9BA-5E2E9DB34A7C}" dt="2023-05-05T18:06:05.545" v="47" actId="20577"/>
        <pc:sldMkLst>
          <pc:docMk/>
          <pc:sldMk cId="3045225275" sldId="270"/>
        </pc:sldMkLst>
        <pc:spChg chg="del">
          <ac:chgData name="Irene Ferrari" userId="e569343e5e44b43c" providerId="LiveId" clId="{4125BB07-7A97-4DBD-B9BA-5E2E9DB34A7C}" dt="2023-05-05T18:04:29.279" v="1" actId="931"/>
          <ac:spMkLst>
            <pc:docMk/>
            <pc:sldMk cId="3045225275" sldId="270"/>
            <ac:spMk id="3" creationId="{A4C1312C-1DC1-CB6B-73D5-B8CF2600D676}"/>
          </ac:spMkLst>
        </pc:spChg>
        <pc:spChg chg="mod">
          <ac:chgData name="Irene Ferrari" userId="e569343e5e44b43c" providerId="LiveId" clId="{4125BB07-7A97-4DBD-B9BA-5E2E9DB34A7C}" dt="2023-05-05T18:05:55.687" v="45" actId="20577"/>
          <ac:spMkLst>
            <pc:docMk/>
            <pc:sldMk cId="3045225275" sldId="270"/>
            <ac:spMk id="8" creationId="{93D30ADE-60FC-35F6-6C59-C47F82D3B9B9}"/>
          </ac:spMkLst>
        </pc:spChg>
        <pc:spChg chg="mod">
          <ac:chgData name="Irene Ferrari" userId="e569343e5e44b43c" providerId="LiveId" clId="{4125BB07-7A97-4DBD-B9BA-5E2E9DB34A7C}" dt="2023-05-05T18:06:05.545" v="47" actId="20577"/>
          <ac:spMkLst>
            <pc:docMk/>
            <pc:sldMk cId="3045225275" sldId="270"/>
            <ac:spMk id="13" creationId="{36FEABC0-16A0-A6AB-3411-544EAC6D510C}"/>
          </ac:spMkLst>
        </pc:spChg>
        <pc:picChg chg="del">
          <ac:chgData name="Irene Ferrari" userId="e569343e5e44b43c" providerId="LiveId" clId="{4125BB07-7A97-4DBD-B9BA-5E2E9DB34A7C}" dt="2023-05-05T18:04:13.615" v="0" actId="21"/>
          <ac:picMkLst>
            <pc:docMk/>
            <pc:sldMk cId="3045225275" sldId="270"/>
            <ac:picMk id="4" creationId="{1BFB80D2-3C0D-EFA4-BF66-B643776A0113}"/>
          </ac:picMkLst>
        </pc:picChg>
        <pc:picChg chg="add mod">
          <ac:chgData name="Irene Ferrari" userId="e569343e5e44b43c" providerId="LiveId" clId="{4125BB07-7A97-4DBD-B9BA-5E2E9DB34A7C}" dt="2023-05-05T18:05:16.808" v="14" actId="14100"/>
          <ac:picMkLst>
            <pc:docMk/>
            <pc:sldMk cId="3045225275" sldId="270"/>
            <ac:picMk id="7" creationId="{311AB76C-1D33-8154-D1D0-DAA7A5EC4F9D}"/>
          </ac:picMkLst>
        </pc:picChg>
      </pc:sldChg>
      <pc:sldChg chg="addSp delSp modSp mod">
        <pc:chgData name="Irene Ferrari" userId="e569343e5e44b43c" providerId="LiveId" clId="{4125BB07-7A97-4DBD-B9BA-5E2E9DB34A7C}" dt="2023-05-05T18:50:43.231" v="2690" actId="1076"/>
        <pc:sldMkLst>
          <pc:docMk/>
          <pc:sldMk cId="1459362157" sldId="271"/>
        </pc:sldMkLst>
        <pc:spChg chg="del">
          <ac:chgData name="Irene Ferrari" userId="e569343e5e44b43c" providerId="LiveId" clId="{4125BB07-7A97-4DBD-B9BA-5E2E9DB34A7C}" dt="2023-05-05T18:45:07.138" v="2347" actId="21"/>
          <ac:spMkLst>
            <pc:docMk/>
            <pc:sldMk cId="1459362157" sldId="27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50:12.509" v="2677" actId="20577"/>
          <ac:spMkLst>
            <pc:docMk/>
            <pc:sldMk cId="1459362157" sldId="271"/>
            <ac:spMk id="7" creationId="{1562FC88-3446-3D2E-AEEA-6D905C11D9E9}"/>
          </ac:spMkLst>
        </pc:spChg>
        <pc:spChg chg="mod">
          <ac:chgData name="Irene Ferrari" userId="e569343e5e44b43c" providerId="LiveId" clId="{4125BB07-7A97-4DBD-B9BA-5E2E9DB34A7C}" dt="2023-05-05T18:43:20.453" v="2202" actId="20577"/>
          <ac:spMkLst>
            <pc:docMk/>
            <pc:sldMk cId="1459362157" sldId="271"/>
            <ac:spMk id="8" creationId="{30F7E54C-FCF3-A941-389B-818993B8AFF0}"/>
          </ac:spMkLst>
        </pc:spChg>
        <pc:picChg chg="del">
          <ac:chgData name="Irene Ferrari" userId="e569343e5e44b43c" providerId="LiveId" clId="{4125BB07-7A97-4DBD-B9BA-5E2E9DB34A7C}" dt="2023-05-05T18:45:08.809" v="2348" actId="21"/>
          <ac:picMkLst>
            <pc:docMk/>
            <pc:sldMk cId="1459362157" sldId="271"/>
            <ac:picMk id="2049" creationId="{74726B15-DB67-4BD0-9116-563E74419F26}"/>
          </ac:picMkLst>
        </pc:picChg>
        <pc:picChg chg="del">
          <ac:chgData name="Irene Ferrari" userId="e569343e5e44b43c" providerId="LiveId" clId="{4125BB07-7A97-4DBD-B9BA-5E2E9DB34A7C}" dt="2023-05-05T18:45:10.214" v="2349" actId="21"/>
          <ac:picMkLst>
            <pc:docMk/>
            <pc:sldMk cId="1459362157" sldId="271"/>
            <ac:picMk id="2050" creationId="{8F420F65-4EED-E30A-B7AD-CD6F1565D35C}"/>
          </ac:picMkLst>
        </pc:picChg>
        <pc:picChg chg="add mod">
          <ac:chgData name="Irene Ferrari" userId="e569343e5e44b43c" providerId="LiveId" clId="{4125BB07-7A97-4DBD-B9BA-5E2E9DB34A7C}" dt="2023-05-05T18:50:34.848" v="2687" actId="1076"/>
          <ac:picMkLst>
            <pc:docMk/>
            <pc:sldMk cId="1459362157" sldId="271"/>
            <ac:picMk id="3073" creationId="{E75D0AE0-92A4-17FA-F312-F6CF479E8D37}"/>
          </ac:picMkLst>
        </pc:picChg>
        <pc:picChg chg="add mod">
          <ac:chgData name="Irene Ferrari" userId="e569343e5e44b43c" providerId="LiveId" clId="{4125BB07-7A97-4DBD-B9BA-5E2E9DB34A7C}" dt="2023-05-05T18:50:41.651" v="2689" actId="1076"/>
          <ac:picMkLst>
            <pc:docMk/>
            <pc:sldMk cId="1459362157" sldId="271"/>
            <ac:picMk id="3074" creationId="{DCE6922C-20F6-76EC-9173-5F8EF16A3E75}"/>
          </ac:picMkLst>
        </pc:picChg>
        <pc:picChg chg="add mod">
          <ac:chgData name="Irene Ferrari" userId="e569343e5e44b43c" providerId="LiveId" clId="{4125BB07-7A97-4DBD-B9BA-5E2E9DB34A7C}" dt="2023-05-05T18:50:43.231" v="2690" actId="1076"/>
          <ac:picMkLst>
            <pc:docMk/>
            <pc:sldMk cId="1459362157" sldId="271"/>
            <ac:picMk id="3075" creationId="{0584EB39-9F7F-7CAD-D083-F388B6E67715}"/>
          </ac:picMkLst>
        </pc:picChg>
        <pc:picChg chg="add mod">
          <ac:chgData name="Irene Ferrari" userId="e569343e5e44b43c" providerId="LiveId" clId="{4125BB07-7A97-4DBD-B9BA-5E2E9DB34A7C}" dt="2023-05-05T18:50:36.252" v="2688" actId="1076"/>
          <ac:picMkLst>
            <pc:docMk/>
            <pc:sldMk cId="1459362157" sldId="271"/>
            <ac:picMk id="3076" creationId="{B41BE483-AAD1-E650-CC6A-1D7A706A3F5C}"/>
          </ac:picMkLst>
        </pc:picChg>
      </pc:sldChg>
      <pc:sldChg chg="modSp del mod">
        <pc:chgData name="Irene Ferrari" userId="e569343e5e44b43c" providerId="LiveId" clId="{4125BB07-7A97-4DBD-B9BA-5E2E9DB34A7C}" dt="2023-05-05T18:43:04.042" v="2176"/>
        <pc:sldMkLst>
          <pc:docMk/>
          <pc:sldMk cId="2814260641" sldId="271"/>
        </pc:sldMkLst>
        <pc:spChg chg="mod">
          <ac:chgData name="Irene Ferrari" userId="e569343e5e44b43c" providerId="LiveId" clId="{4125BB07-7A97-4DBD-B9BA-5E2E9DB34A7C}" dt="2023-05-05T18:43:03.812" v="2175" actId="1038"/>
          <ac:spMkLst>
            <pc:docMk/>
            <pc:sldMk cId="2814260641" sldId="271"/>
            <ac:spMk id="8" creationId="{30F7E54C-FCF3-A941-389B-818993B8AFF0}"/>
          </ac:spMkLst>
        </pc:spChg>
      </pc:sldChg>
      <pc:sldChg chg="modSp new del mod">
        <pc:chgData name="Irene Ferrari" userId="e569343e5e44b43c" providerId="LiveId" clId="{4125BB07-7A97-4DBD-B9BA-5E2E9DB34A7C}" dt="2023-05-05T18:44:56.744" v="2332" actId="2696"/>
        <pc:sldMkLst>
          <pc:docMk/>
          <pc:sldMk cId="1364394629" sldId="272"/>
        </pc:sldMkLst>
        <pc:spChg chg="mod">
          <ac:chgData name="Irene Ferrari" userId="e569343e5e44b43c" providerId="LiveId" clId="{4125BB07-7A97-4DBD-B9BA-5E2E9DB34A7C}" dt="2023-05-05T18:44:52.839" v="2331" actId="20577"/>
          <ac:spMkLst>
            <pc:docMk/>
            <pc:sldMk cId="1364394629" sldId="272"/>
            <ac:spMk id="2" creationId="{8847787C-E5FC-0593-18CF-F1E5A8450CC8}"/>
          </ac:spMkLst>
        </pc:spChg>
      </pc:sldChg>
      <pc:sldChg chg="addSp delSp modSp add mod">
        <pc:chgData name="Irene Ferrari" userId="e569343e5e44b43c" providerId="LiveId" clId="{4125BB07-7A97-4DBD-B9BA-5E2E9DB34A7C}" dt="2023-05-07T20:07:07.275" v="6419" actId="20577"/>
        <pc:sldMkLst>
          <pc:docMk/>
          <pc:sldMk cId="3553670490" sldId="272"/>
        </pc:sldMkLst>
        <pc:spChg chg="add del mod">
          <ac:chgData name="Irene Ferrari" userId="e569343e5e44b43c" providerId="LiveId" clId="{4125BB07-7A97-4DBD-B9BA-5E2E9DB34A7C}" dt="2023-05-07T20:03:19.421" v="6082" actId="21"/>
          <ac:spMkLst>
            <pc:docMk/>
            <pc:sldMk cId="3553670490" sldId="272"/>
            <ac:spMk id="7" creationId="{118D630C-C2C1-FD0C-E394-40A5E15FF011}"/>
          </ac:spMkLst>
        </pc:spChg>
        <pc:spChg chg="add mod">
          <ac:chgData name="Irene Ferrari" userId="e569343e5e44b43c" providerId="LiveId" clId="{4125BB07-7A97-4DBD-B9BA-5E2E9DB34A7C}" dt="2023-05-07T20:07:07.275" v="6419" actId="20577"/>
          <ac:spMkLst>
            <pc:docMk/>
            <pc:sldMk cId="3553670490" sldId="272"/>
            <ac:spMk id="10" creationId="{797B4D63-DD97-78B5-0FC9-1742AD9D32B4}"/>
          </ac:spMkLst>
        </pc:spChg>
        <pc:spChg chg="mod">
          <ac:chgData name="Irene Ferrari" userId="e569343e5e44b43c" providerId="LiveId" clId="{4125BB07-7A97-4DBD-B9BA-5E2E9DB34A7C}" dt="2023-05-07T20:02:52.154" v="6077" actId="14100"/>
          <ac:spMkLst>
            <pc:docMk/>
            <pc:sldMk cId="3553670490" sldId="272"/>
            <ac:spMk id="11" creationId="{BF581973-3EF2-4A17-3A8D-1F5420578A44}"/>
          </ac:spMkLst>
        </pc:spChg>
        <pc:spChg chg="del">
          <ac:chgData name="Irene Ferrari" userId="e569343e5e44b43c" providerId="LiveId" clId="{4125BB07-7A97-4DBD-B9BA-5E2E9DB34A7C}" dt="2023-05-07T20:02:49.845" v="6076" actId="21"/>
          <ac:spMkLst>
            <pc:docMk/>
            <pc:sldMk cId="3553670490" sldId="272"/>
            <ac:spMk id="13" creationId="{80BC8176-2BDC-43F3-B487-8DB1BD96A116}"/>
          </ac:spMkLst>
        </pc:spChg>
        <pc:graphicFrameChg chg="add del mod">
          <ac:chgData name="Irene Ferrari" userId="e569343e5e44b43c" providerId="LiveId" clId="{4125BB07-7A97-4DBD-B9BA-5E2E9DB34A7C}" dt="2023-05-07T20:03:19.421" v="6082" actId="21"/>
          <ac:graphicFrameMkLst>
            <pc:docMk/>
            <pc:sldMk cId="3553670490" sldId="272"/>
            <ac:graphicFrameMk id="6" creationId="{4AD72C02-1AAD-213E-2E83-EB10045EEA5A}"/>
          </ac:graphicFrameMkLst>
        </pc:graphicFrameChg>
        <pc:picChg chg="add mod">
          <ac:chgData name="Irene Ferrari" userId="e569343e5e44b43c" providerId="LiveId" clId="{4125BB07-7A97-4DBD-B9BA-5E2E9DB34A7C}" dt="2023-05-07T20:03:57.657" v="6087" actId="1076"/>
          <ac:picMkLst>
            <pc:docMk/>
            <pc:sldMk cId="3553670490" sldId="272"/>
            <ac:picMk id="9" creationId="{8BD19F20-DA8F-D23B-0BFB-199EF9812CF3}"/>
          </ac:picMkLst>
        </pc:picChg>
        <pc:picChg chg="del">
          <ac:chgData name="Irene Ferrari" userId="e569343e5e44b43c" providerId="LiveId" clId="{4125BB07-7A97-4DBD-B9BA-5E2E9DB34A7C}" dt="2023-05-07T20:03:04.256" v="6078" actId="21"/>
          <ac:picMkLst>
            <pc:docMk/>
            <pc:sldMk cId="3553670490" sldId="272"/>
            <ac:picMk id="2049" creationId="{7CE5C6CE-F76D-DFD6-0EC8-9E645BC4BF67}"/>
          </ac:picMkLst>
        </pc:picChg>
        <pc:picChg chg="del">
          <ac:chgData name="Irene Ferrari" userId="e569343e5e44b43c" providerId="LiveId" clId="{4125BB07-7A97-4DBD-B9BA-5E2E9DB34A7C}" dt="2023-05-07T20:03:05.739" v="6079" actId="21"/>
          <ac:picMkLst>
            <pc:docMk/>
            <pc:sldMk cId="3553670490" sldId="272"/>
            <ac:picMk id="2050" creationId="{93F81319-2B2E-4832-0D18-E512100F58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9AE0-4929-424A-B799-B68C5AD33E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57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09/05/2023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pic>
        <p:nvPicPr>
          <p:cNvPr id="7" name="Segnaposto contenuto 6" descr="Immagine che contiene schizzo, filo spinato&#10;&#10;Descrizione generata automaticamente">
            <a:extLst>
              <a:ext uri="{FF2B5EF4-FFF2-40B4-BE49-F238E27FC236}">
                <a16:creationId xmlns:a16="http://schemas.microsoft.com/office/drawing/2014/main" id="{311AB76C-1D33-8154-D1D0-DAA7A5EC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224" y="0"/>
            <a:ext cx="14987377" cy="7467600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778434" y="3300159"/>
            <a:ext cx="5553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Investment replica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4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8164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372000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7CE5C6CE-F76D-DFD6-0EC8-9E645BC4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7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F81319-2B2E-4832-0D18-E512100F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00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379461" y="1273371"/>
            <a:ext cx="1045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Using the function </a:t>
            </a:r>
            <a:r>
              <a:rPr lang="en-US" b="0" i="0" dirty="0" err="1">
                <a:effectLst/>
              </a:rPr>
              <a:t>Varbacktest</a:t>
            </a:r>
            <a:r>
              <a:rPr lang="en-US" b="0" i="0" dirty="0">
                <a:effectLst/>
              </a:rPr>
              <a:t>, we mathematically </a:t>
            </a:r>
            <a:r>
              <a:rPr lang="en-US" b="0" i="0" dirty="0" err="1">
                <a:effectLst/>
              </a:rPr>
              <a:t>backtest</a:t>
            </a:r>
            <a:r>
              <a:rPr lang="en-US" b="0" i="0" dirty="0">
                <a:effectLst/>
              </a:rPr>
              <a:t> the different methods applied.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BD19F20-DA8F-D23B-0BFB-199EF981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1" y="2047399"/>
            <a:ext cx="11409634" cy="13400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7B4D63-DD97-78B5-0FC9-1742AD9D32B4}"/>
              </a:ext>
            </a:extLst>
          </p:cNvPr>
          <p:cNvSpPr txBox="1"/>
          <p:nvPr/>
        </p:nvSpPr>
        <p:spPr>
          <a:xfrm>
            <a:off x="307572" y="3951257"/>
            <a:ext cx="10459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</a:rPr>
              <a:t>We use three frequency test, all but EWMA99 pass these tests.</a:t>
            </a:r>
          </a:p>
          <a:p>
            <a:pPr algn="l"/>
            <a:r>
              <a:rPr lang="en-US" b="1" i="0" dirty="0">
                <a:effectLst/>
              </a:rPr>
              <a:t>TL </a:t>
            </a:r>
            <a:r>
              <a:rPr lang="en-US" i="0" dirty="0">
                <a:effectLst/>
              </a:rPr>
              <a:t>= Traffic Light Test</a:t>
            </a:r>
          </a:p>
          <a:p>
            <a:pPr algn="l"/>
            <a:r>
              <a:rPr lang="en-US" b="1" i="0" dirty="0">
                <a:effectLst/>
              </a:rPr>
              <a:t>Bin </a:t>
            </a:r>
            <a:r>
              <a:rPr lang="en-US" i="0" dirty="0">
                <a:effectLst/>
              </a:rPr>
              <a:t>= Binom</a:t>
            </a:r>
            <a:r>
              <a:rPr lang="en-US" dirty="0"/>
              <a:t>ial Test</a:t>
            </a:r>
          </a:p>
          <a:p>
            <a:pPr algn="l"/>
            <a:r>
              <a:rPr lang="en-US" b="1" dirty="0"/>
              <a:t>POF </a:t>
            </a:r>
            <a:r>
              <a:rPr lang="en-US" dirty="0"/>
              <a:t> = Proportion of Failures Test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CCI </a:t>
            </a:r>
            <a:r>
              <a:rPr lang="en-US" dirty="0"/>
              <a:t>and </a:t>
            </a:r>
            <a:r>
              <a:rPr lang="en-US" b="1" dirty="0"/>
              <a:t>TBFI </a:t>
            </a:r>
            <a:r>
              <a:rPr lang="en-US" dirty="0"/>
              <a:t>are independency tests.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The best method seems to be Historical99</a:t>
            </a:r>
            <a:r>
              <a:rPr lang="en-US" dirty="0"/>
              <a:t>, since it passes all tests. 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1" i="0" dirty="0">
              <a:effectLst/>
            </a:endParaRPr>
          </a:p>
          <a:p>
            <a:pPr algn="l"/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6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b="1" dirty="0"/>
              <a:t>HFRX Index</a:t>
            </a:r>
            <a:r>
              <a:rPr lang="it-IT" dirty="0"/>
              <a:t>, the </a:t>
            </a:r>
            <a:r>
              <a:rPr lang="it-IT" b="1" dirty="0"/>
              <a:t>MSCI World Index</a:t>
            </a:r>
            <a:r>
              <a:rPr lang="it-IT" dirty="0"/>
              <a:t>, the </a:t>
            </a:r>
            <a:r>
              <a:rPr lang="it-IT" b="1" dirty="0"/>
              <a:t>MSCI World </a:t>
            </a:r>
            <a:r>
              <a:rPr lang="it-IT" b="1" dirty="0" err="1"/>
              <a:t>All</a:t>
            </a:r>
            <a:r>
              <a:rPr lang="it-IT" b="1" dirty="0"/>
              <a:t> Country Index</a:t>
            </a:r>
            <a:r>
              <a:rPr lang="it-IT" dirty="0"/>
              <a:t>, the </a:t>
            </a:r>
            <a:r>
              <a:rPr lang="it-IT" b="1" dirty="0"/>
              <a:t>Barclays Bloomberg Global Aggregate Bond Index </a:t>
            </a:r>
            <a:r>
              <a:rPr lang="it-IT" dirty="0"/>
              <a:t>and a range of </a:t>
            </a:r>
            <a:r>
              <a:rPr lang="it-IT" b="1" dirty="0"/>
              <a:t>Futures </a:t>
            </a:r>
            <a:r>
              <a:rPr lang="it-IT" b="1" dirty="0" err="1"/>
              <a:t>contracts</a:t>
            </a:r>
            <a:r>
              <a:rPr lang="it-IT" b="1" dirty="0"/>
              <a:t> </a:t>
            </a:r>
            <a:r>
              <a:rPr lang="it-IT" dirty="0"/>
              <a:t>on equity </a:t>
            </a:r>
            <a:r>
              <a:rPr lang="it-IT" dirty="0" err="1"/>
              <a:t>indices</a:t>
            </a:r>
            <a:r>
              <a:rPr lang="it-IT" dirty="0"/>
              <a:t>, benchmark bonds, </a:t>
            </a:r>
            <a:r>
              <a:rPr lang="it-IT" dirty="0" err="1"/>
              <a:t>currencies</a:t>
            </a:r>
            <a:r>
              <a:rPr lang="it-IT" dirty="0"/>
              <a:t> and commodities.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secret portfolio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publicly</a:t>
            </a:r>
            <a:r>
              <a:rPr lang="it-IT" dirty="0"/>
              <a:t> reports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weekly</a:t>
            </a:r>
            <a:r>
              <a:rPr lang="it-IT" dirty="0"/>
              <a:t>. The system </a:t>
            </a:r>
            <a:r>
              <a:rPr lang="it-IT" dirty="0" err="1"/>
              <a:t>is</a:t>
            </a:r>
            <a:r>
              <a:rPr lang="it-IT" dirty="0"/>
              <a:t> a complete </a:t>
            </a:r>
            <a:r>
              <a:rPr lang="it-IT" b="1" dirty="0"/>
              <a:t>black box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neither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the portfolio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nor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instrument’s</a:t>
            </a:r>
            <a:r>
              <a:rPr lang="it-IT" dirty="0"/>
              <a:t> weight.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521905" y="5257777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b="1" dirty="0" err="1"/>
              <a:t>replicating</a:t>
            </a:r>
            <a:r>
              <a:rPr lang="it-IT" b="1" dirty="0"/>
              <a:t> </a:t>
            </a:r>
            <a:r>
              <a:rPr lang="it-IT" dirty="0"/>
              <a:t>the black </a:t>
            </a:r>
            <a:r>
              <a:rPr lang="it-IT" dirty="0" err="1"/>
              <a:t>box’s</a:t>
            </a:r>
            <a:r>
              <a:rPr lang="it-IT" dirty="0"/>
              <a:t> </a:t>
            </a:r>
            <a:r>
              <a:rPr lang="it-IT" dirty="0" err="1"/>
              <a:t>mechanics</a:t>
            </a:r>
            <a:r>
              <a:rPr lang="it-IT" dirty="0"/>
              <a:t> with </a:t>
            </a:r>
            <a:r>
              <a:rPr lang="it-IT" dirty="0" err="1"/>
              <a:t>cheaper</a:t>
            </a:r>
            <a:r>
              <a:rPr lang="it-IT" dirty="0"/>
              <a:t> and more </a:t>
            </a:r>
            <a:r>
              <a:rPr lang="it-IT" dirty="0" err="1"/>
              <a:t>readily-available</a:t>
            </a:r>
            <a:r>
              <a:rPr lang="it-IT" dirty="0"/>
              <a:t> options.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13ECB3-BE88-DEFA-075B-A4F7E9C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2773623"/>
            <a:ext cx="1065368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Data </a:t>
            </a:r>
            <a:r>
              <a:rPr lang="it-IT" sz="2000" b="1" dirty="0" err="1">
                <a:latin typeface="+mj-lt"/>
              </a:rPr>
              <a:t>exploration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Replica of a target portfolio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rolling</a:t>
            </a:r>
            <a:r>
              <a:rPr lang="it-IT" sz="2000" dirty="0">
                <a:latin typeface="+mj-lt"/>
              </a:rPr>
              <a:t> windows and </a:t>
            </a:r>
            <a:r>
              <a:rPr lang="it-IT" sz="2000" dirty="0" err="1">
                <a:latin typeface="+mj-lt"/>
              </a:rPr>
              <a:t>alphas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Financial </a:t>
            </a:r>
            <a:r>
              <a:rPr lang="it-IT" sz="2000" dirty="0" err="1">
                <a:latin typeface="+mj-lt"/>
              </a:rPr>
              <a:t>statistics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VaR Analysis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VaR on </a:t>
            </a:r>
            <a:r>
              <a:rPr lang="it-IT" sz="2000" dirty="0" err="1">
                <a:latin typeface="+mj-lt"/>
              </a:rPr>
              <a:t>historical</a:t>
            </a:r>
            <a:r>
              <a:rPr lang="it-IT" sz="2000" dirty="0">
                <a:latin typeface="+mj-lt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+mj-lt"/>
              </a:rPr>
              <a:t>    </a:t>
            </a:r>
            <a:r>
              <a:rPr lang="it-IT" sz="2000" dirty="0">
                <a:latin typeface="+mj-lt"/>
              </a:rPr>
              <a:t>- EMWA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VaR </a:t>
            </a:r>
            <a:r>
              <a:rPr lang="it-IT" sz="2000" dirty="0" err="1">
                <a:latin typeface="+mj-lt"/>
              </a:rPr>
              <a:t>Backtesting</a:t>
            </a:r>
            <a:endParaRPr lang="it-IT" sz="19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278AF9-B4C0-1735-FDA5-507D77B91218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8311" y="492393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DATA EXPLORATION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Creation</a:t>
            </a:r>
            <a:r>
              <a:rPr lang="it-IT" dirty="0"/>
              <a:t> of a Monster Index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with the plot of </a:t>
            </a:r>
            <a:r>
              <a:rPr lang="it-IT" b="1" dirty="0"/>
              <a:t>time </a:t>
            </a:r>
            <a:r>
              <a:rPr lang="it-IT" b="1" dirty="0" err="1"/>
              <a:t>series</a:t>
            </a:r>
            <a:r>
              <a:rPr lang="it-IT" b="1" dirty="0"/>
              <a:t> </a:t>
            </a:r>
            <a:r>
              <a:rPr lang="it-IT" dirty="0"/>
              <a:t>of HFRX Index versus global equities and Barclays </a:t>
            </a:r>
            <a:r>
              <a:rPr lang="it-IT" dirty="0" err="1"/>
              <a:t>Bloomber</a:t>
            </a:r>
            <a:r>
              <a:rPr lang="it-IT" dirty="0"/>
              <a:t> Bond Index.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some </a:t>
            </a:r>
            <a:r>
              <a:rPr lang="it-IT" b="1" dirty="0" err="1"/>
              <a:t>empirical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distributions</a:t>
            </a:r>
            <a:r>
              <a:rPr lang="it-IT" b="1" dirty="0"/>
              <a:t> </a:t>
            </a:r>
            <a:r>
              <a:rPr lang="it-IT" dirty="0"/>
              <a:t>and study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global equities indexes.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C9B5E3-2008-3B82-5889-5B6F0E29D18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E1650-40E2-CDE3-6211-D5FB01F0826B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39AA60-FB6B-1E08-9D1C-046ACAFD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2" y="2302429"/>
            <a:ext cx="5391338" cy="40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9A5C92-4D9B-F016-10FA-B8E37582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6" y="2302430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6A1397-AE44-BAD8-B4EF-DF70EB1B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51" y="2302429"/>
            <a:ext cx="2504157" cy="18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7CCD4-7A23-E7B9-BBB6-1940DC85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32" y="4392774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create a </a:t>
            </a:r>
            <a:r>
              <a:rPr lang="it-IT" b="1" dirty="0"/>
              <a:t>Monster Index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a </a:t>
            </a:r>
            <a:r>
              <a:rPr lang="it-IT" dirty="0" err="1"/>
              <a:t>weighted</a:t>
            </a:r>
            <a:r>
              <a:rPr lang="it-IT" dirty="0"/>
              <a:t> index made of </a:t>
            </a:r>
            <a:r>
              <a:rPr lang="it-IT" b="1" dirty="0"/>
              <a:t>MSCI World</a:t>
            </a:r>
            <a:r>
              <a:rPr lang="it-IT" dirty="0"/>
              <a:t>, </a:t>
            </a:r>
            <a:r>
              <a:rPr lang="it-IT" b="1" dirty="0"/>
              <a:t>MSCI World AC </a:t>
            </a:r>
            <a:r>
              <a:rPr lang="it-IT" dirty="0"/>
              <a:t>and </a:t>
            </a:r>
            <a:r>
              <a:rPr lang="it-IT" b="1" dirty="0"/>
              <a:t>Barclays Bloomberg Global Aggregate Index</a:t>
            </a:r>
            <a:r>
              <a:rPr lang="it-IT" dirty="0"/>
              <a:t>. Weights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global equities </a:t>
            </a:r>
            <a:r>
              <a:rPr lang="it-IT" dirty="0" err="1"/>
              <a:t>indices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the </a:t>
            </a:r>
            <a:r>
              <a:rPr lang="it-IT" b="1" dirty="0" err="1"/>
              <a:t>hypothesis</a:t>
            </a:r>
            <a:r>
              <a:rPr lang="it-IT" b="1" dirty="0"/>
              <a:t> of </a:t>
            </a:r>
            <a:r>
              <a:rPr lang="it-IT" b="1" dirty="0" err="1"/>
              <a:t>gaussianity</a:t>
            </a:r>
            <a:r>
              <a:rPr lang="it-IT" b="1" dirty="0"/>
              <a:t> </a:t>
            </a:r>
            <a:r>
              <a:rPr lang="it-IT" dirty="0"/>
              <a:t>by a </a:t>
            </a:r>
            <a:r>
              <a:rPr lang="it-IT" dirty="0" err="1"/>
              <a:t>histogram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/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𝑀𝑋𝑊𝐷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+0.2∗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𝑀𝑋𝑊𝑂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+0.6∗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𝐿𝐸𝐺𝐴𝑇𝑅𝑈𝑈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74726B15-DB67-4BD0-9116-563E7441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98530"/>
            <a:ext cx="4856234" cy="364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420F65-4EED-E30A-B7AD-CD6F1565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42" y="2717049"/>
            <a:ext cx="4840225" cy="36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time </a:t>
            </a:r>
            <a:r>
              <a:rPr lang="it-IT" dirty="0" err="1"/>
              <a:t>series</a:t>
            </a:r>
            <a:r>
              <a:rPr lang="it-IT" dirty="0"/>
              <a:t> of Future </a:t>
            </a:r>
            <a:r>
              <a:rPr lang="it-IT" dirty="0" err="1"/>
              <a:t>contracts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b="1" dirty="0" err="1"/>
              <a:t>heterogeneous</a:t>
            </a:r>
            <a:r>
              <a:rPr lang="it-IT" b="1" dirty="0"/>
              <a:t> </a:t>
            </a:r>
            <a:r>
              <a:rPr lang="it-IT" b="1" dirty="0" err="1"/>
              <a:t>paths</a:t>
            </a:r>
            <a:r>
              <a:rPr lang="it-IT" dirty="0"/>
              <a:t>, so </a:t>
            </a:r>
            <a:r>
              <a:rPr lang="it-IT" dirty="0" err="1"/>
              <a:t>they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replicate </a:t>
            </a:r>
            <a:r>
              <a:rPr lang="it-IT" dirty="0" err="1"/>
              <a:t>our</a:t>
            </a:r>
            <a:r>
              <a:rPr lang="it-IT" dirty="0"/>
              <a:t> Monster Index.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 look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b="1" dirty="0"/>
              <a:t>linear </a:t>
            </a:r>
            <a:r>
              <a:rPr lang="it-IT" dirty="0"/>
              <a:t>and </a:t>
            </a:r>
            <a:r>
              <a:rPr lang="it-IT" b="1" dirty="0" err="1"/>
              <a:t>rank-correlation</a:t>
            </a:r>
            <a:r>
              <a:rPr lang="it-IT" b="1" dirty="0"/>
              <a:t> </a:t>
            </a:r>
            <a:r>
              <a:rPr lang="it-IT" dirty="0"/>
              <a:t> ( Pearson and Kendall ),</a:t>
            </a:r>
            <a:r>
              <a:rPr lang="it-IT" b="1" dirty="0"/>
              <a:t> </a:t>
            </a:r>
            <a:r>
              <a:rPr lang="it-IT" dirty="0" err="1"/>
              <a:t>willing</a:t>
            </a:r>
            <a:r>
              <a:rPr lang="it-IT" dirty="0"/>
              <a:t> to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plot </a:t>
            </a:r>
            <a:r>
              <a:rPr lang="it-IT" dirty="0" err="1"/>
              <a:t>Autocorrelation</a:t>
            </a:r>
            <a:r>
              <a:rPr lang="it-IT" dirty="0"/>
              <a:t> and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autocorrelation</a:t>
            </a:r>
            <a:r>
              <a:rPr lang="it-IT" dirty="0"/>
              <a:t> of some </a:t>
            </a:r>
            <a:r>
              <a:rPr lang="it-IT" dirty="0" err="1"/>
              <a:t>indeces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Replicating</a:t>
            </a:r>
            <a:r>
              <a:rPr lang="it-IT" dirty="0"/>
              <a:t> with Futures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75D0AE0-92A4-17FA-F312-F6CF479E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3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E6922C-20F6-76EC-9173-5F8EF16A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74" y="2242508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584EB39-9F7F-7CAD-D083-F388B6E6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51" y="4288572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BE483-AAD1-E650-CC6A-1D7A706A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2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6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81023" y="49178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466867" y="333937"/>
            <a:ext cx="59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alphas</a:t>
            </a:r>
            <a:r>
              <a:rPr lang="it-IT" dirty="0"/>
              <a:t> and </a:t>
            </a:r>
            <a:r>
              <a:rPr lang="it-IT" dirty="0" err="1"/>
              <a:t>rolling</a:t>
            </a:r>
            <a:r>
              <a:rPr lang="it-IT" dirty="0"/>
              <a:t> windows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contrast</a:t>
            </a:r>
            <a:r>
              <a:rPr lang="it-IT" dirty="0"/>
              <a:t> portfolio replica by </a:t>
            </a:r>
            <a:r>
              <a:rPr lang="it-IT" dirty="0" err="1"/>
              <a:t>means</a:t>
            </a:r>
            <a:r>
              <a:rPr lang="it-IT" dirty="0"/>
              <a:t> of </a:t>
            </a:r>
            <a:r>
              <a:rPr lang="it-IT" b="1" dirty="0"/>
              <a:t>Lasso </a:t>
            </a:r>
            <a:r>
              <a:rPr lang="it-IT" b="1" dirty="0" err="1"/>
              <a:t>regression</a:t>
            </a:r>
            <a:r>
              <a:rPr lang="it-IT" b="1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b="1" dirty="0" err="1"/>
              <a:t>alphas</a:t>
            </a:r>
            <a:r>
              <a:rPr lang="it-IT" b="1" dirty="0"/>
              <a:t> </a:t>
            </a:r>
            <a:r>
              <a:rPr lang="it-IT" dirty="0"/>
              <a:t>and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b="1" dirty="0" err="1"/>
              <a:t>rolling</a:t>
            </a:r>
            <a:r>
              <a:rPr lang="it-IT" b="1" dirty="0"/>
              <a:t> windows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/>
              <a:t>alpha = 0,05;0,5;0,95 </a:t>
            </a:r>
            <a:r>
              <a:rPr lang="it-IT" dirty="0"/>
              <a:t> and </a:t>
            </a:r>
            <a:r>
              <a:rPr lang="it-IT" b="1" dirty="0"/>
              <a:t> </a:t>
            </a:r>
            <a:r>
              <a:rPr lang="it-IT" b="1" dirty="0" err="1"/>
              <a:t>rw</a:t>
            </a:r>
            <a:r>
              <a:rPr lang="it-IT" b="1" dirty="0"/>
              <a:t> = 104;156;208;260</a:t>
            </a:r>
            <a:r>
              <a:rPr lang="it-IT" dirty="0"/>
              <a:t>.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report </a:t>
            </a:r>
            <a:r>
              <a:rPr lang="it-IT" b="1" dirty="0"/>
              <a:t>TEV </a:t>
            </a:r>
            <a:r>
              <a:rPr lang="it-IT" dirty="0"/>
              <a:t>( </a:t>
            </a:r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deviation</a:t>
            </a:r>
            <a:r>
              <a:rPr lang="it-IT" dirty="0"/>
              <a:t> on Tracking </a:t>
            </a:r>
            <a:r>
              <a:rPr lang="it-IT" dirty="0" err="1"/>
              <a:t>error</a:t>
            </a:r>
            <a:r>
              <a:rPr lang="it-IT" dirty="0"/>
              <a:t> 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5A9049-B84E-41A3-D0C2-B6E45FAD989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AB5BAC-F5A4-1E22-2D43-CC1A2C8B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88" y="1887212"/>
            <a:ext cx="3194682" cy="143859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8A37E002-EAFC-2086-D456-5981758227AF}"/>
              </a:ext>
            </a:extLst>
          </p:cNvPr>
          <p:cNvSpPr/>
          <p:nvPr/>
        </p:nvSpPr>
        <p:spPr>
          <a:xfrm>
            <a:off x="9879029" y="2770949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D69432-4B65-D3EA-3956-F475CDA16528}"/>
              </a:ext>
            </a:extLst>
          </p:cNvPr>
          <p:cNvSpPr txBox="1"/>
          <p:nvPr/>
        </p:nvSpPr>
        <p:spPr>
          <a:xfrm>
            <a:off x="518529" y="2335480"/>
            <a:ext cx="5861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/>
              <a:t>Tracking </a:t>
            </a:r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Volatibility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a </a:t>
            </a:r>
            <a:r>
              <a:rPr lang="it-IT" dirty="0" err="1"/>
              <a:t>portfolio’s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deviate from the benchmark index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track. </a:t>
            </a:r>
          </a:p>
          <a:p>
            <a:endParaRPr lang="it-IT" dirty="0"/>
          </a:p>
          <a:p>
            <a:r>
              <a:rPr lang="it-IT" dirty="0"/>
              <a:t>Here the best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alpha = 0,5 and </a:t>
            </a:r>
            <a:r>
              <a:rPr lang="it-IT" dirty="0" err="1"/>
              <a:t>rw</a:t>
            </a:r>
            <a:r>
              <a:rPr lang="it-IT" dirty="0"/>
              <a:t> =208.</a:t>
            </a:r>
          </a:p>
          <a:p>
            <a:endParaRPr lang="it-IT" dirty="0"/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b="1" dirty="0"/>
              <a:t>Turnover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sum of the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difference</a:t>
            </a:r>
            <a:r>
              <a:rPr lang="it-IT" dirty="0"/>
              <a:t> in the weights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and new portfolio, </a:t>
            </a:r>
            <a:r>
              <a:rPr lang="it-IT" dirty="0" err="1"/>
              <a:t>divided</a:t>
            </a:r>
            <a:r>
              <a:rPr lang="it-IT" dirty="0"/>
              <a:t> by 2.</a:t>
            </a:r>
          </a:p>
          <a:p>
            <a:endParaRPr lang="it-IT" dirty="0"/>
          </a:p>
          <a:p>
            <a:r>
              <a:rPr lang="it-IT" dirty="0" err="1"/>
              <a:t>Lastly</a:t>
            </a:r>
            <a:r>
              <a:rPr lang="it-IT" dirty="0"/>
              <a:t>,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b="1" dirty="0" err="1"/>
              <a:t>tradingCosts</a:t>
            </a:r>
            <a:r>
              <a:rPr lang="it-IT" b="1" dirty="0"/>
              <a:t> = 0,004 </a:t>
            </a:r>
            <a:r>
              <a:rPr lang="it-IT" dirty="0" err="1"/>
              <a:t>we</a:t>
            </a:r>
            <a:r>
              <a:rPr lang="it-IT" dirty="0"/>
              <a:t> compute </a:t>
            </a:r>
            <a:r>
              <a:rPr lang="it-IT" b="1" dirty="0"/>
              <a:t>Trading costs </a:t>
            </a:r>
            <a:r>
              <a:rPr lang="it-IT" dirty="0"/>
              <a:t>and individuate the </a:t>
            </a:r>
            <a:r>
              <a:rPr lang="it-IT" dirty="0" err="1"/>
              <a:t>lowest</a:t>
            </a:r>
            <a:r>
              <a:rPr lang="it-IT" dirty="0"/>
              <a:t> one, </a:t>
            </a:r>
            <a:r>
              <a:rPr lang="it-IT" dirty="0" err="1"/>
              <a:t>corresponding</a:t>
            </a:r>
            <a:r>
              <a:rPr lang="it-IT" dirty="0"/>
              <a:t> to alpha = 0,05 and </a:t>
            </a:r>
            <a:r>
              <a:rPr lang="it-IT" dirty="0" err="1"/>
              <a:t>rw</a:t>
            </a:r>
            <a:r>
              <a:rPr lang="it-IT" dirty="0"/>
              <a:t> = 208.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F905D08-31AB-57B1-E043-DFDD542F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87" y="4917556"/>
            <a:ext cx="3194667" cy="14485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2C36BAD-411A-2163-09E1-555F8D7A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88" y="3402154"/>
            <a:ext cx="3194667" cy="1453920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3054B887-641F-84BA-742A-258017EC2E4E}"/>
              </a:ext>
            </a:extLst>
          </p:cNvPr>
          <p:cNvSpPr/>
          <p:nvPr/>
        </p:nvSpPr>
        <p:spPr>
          <a:xfrm>
            <a:off x="9128603" y="5766720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0" y="5093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Financial </a:t>
            </a:r>
            <a:r>
              <a:rPr lang="it-IT" dirty="0" err="1"/>
              <a:t>statistics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3A20CC-718D-6D72-F352-FC8110699839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F1E0A4-0DC6-5DAD-C1DC-20107CB9B92F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investigate the </a:t>
            </a:r>
            <a:r>
              <a:rPr lang="it-IT" b="1" dirty="0" err="1"/>
              <a:t>Excess</a:t>
            </a:r>
            <a:r>
              <a:rPr lang="it-IT" b="1" dirty="0"/>
              <a:t> of Return </a:t>
            </a:r>
            <a:r>
              <a:rPr lang="it-IT" dirty="0"/>
              <a:t>( </a:t>
            </a:r>
            <a:r>
              <a:rPr lang="it-IT" b="1" dirty="0"/>
              <a:t>ER </a:t>
            </a:r>
            <a:r>
              <a:rPr lang="it-IT" dirty="0"/>
              <a:t>), Information Ratio ( </a:t>
            </a:r>
            <a:r>
              <a:rPr lang="it-IT" b="1" dirty="0"/>
              <a:t>IR </a:t>
            </a:r>
            <a:r>
              <a:rPr lang="it-IT" dirty="0"/>
              <a:t>) and explicit trading costs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B51C15-CA2A-D1F2-E01C-D6C1806C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586" y="3492965"/>
            <a:ext cx="2862378" cy="123280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87F1A74-0D08-515D-919C-46E0385C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48" y="2144200"/>
            <a:ext cx="2854855" cy="12244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4DF4860-FF27-F197-05C9-BCC24DD0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48" y="4959119"/>
            <a:ext cx="2854855" cy="128609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69FC346-BB89-A76C-755D-4F8F6ADDF63C}"/>
              </a:ext>
            </a:extLst>
          </p:cNvPr>
          <p:cNvSpPr txBox="1"/>
          <p:nvPr/>
        </p:nvSpPr>
        <p:spPr>
          <a:xfrm>
            <a:off x="521905" y="2079043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plot the </a:t>
            </a:r>
            <a:r>
              <a:rPr lang="it-IT" b="1" dirty="0"/>
              <a:t>replica </a:t>
            </a:r>
            <a:r>
              <a:rPr lang="it-IT" dirty="0"/>
              <a:t>and the </a:t>
            </a:r>
            <a:r>
              <a:rPr lang="it-IT" b="1" dirty="0"/>
              <a:t>Gross </a:t>
            </a:r>
            <a:r>
              <a:rPr lang="it-IT" b="1" dirty="0" err="1"/>
              <a:t>exposure</a:t>
            </a:r>
            <a:r>
              <a:rPr lang="it-IT" dirty="0"/>
              <a:t>.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310B92B-97B9-CC08-51B7-1E0C57AB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26096"/>
            <a:ext cx="4878115" cy="36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830744-815F-C361-8359-39FC9C4F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33" y="2617619"/>
            <a:ext cx="3498579" cy="26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49" y="1571724"/>
            <a:ext cx="11223501" cy="882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r_alpha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that loss for which the probability of losses bigger that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itself is equal to alpha. Despite various critiques concerning the inability of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to measure the magnitude of losses over alpha, it remains a key element in financial risk management.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10" y="433970"/>
            <a:ext cx="48189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VaR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3932496" y="1207678"/>
            <a:ext cx="62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r_alpha</a:t>
            </a:r>
            <a:r>
              <a:rPr lang="it-IT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= r : P( R &lt;= r ) = alpha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5EE0EE-F0FA-2CD1-7442-4229CF26C831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3DD775-CD37-913D-CC07-1979B27BD591}"/>
              </a:ext>
            </a:extLst>
          </p:cNvPr>
          <p:cNvSpPr txBox="1"/>
          <p:nvPr/>
        </p:nvSpPr>
        <p:spPr>
          <a:xfrm>
            <a:off x="499041" y="249304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Parametric</a:t>
            </a:r>
            <a:r>
              <a:rPr lang="it-IT" dirty="0"/>
              <a:t> VaR, EWMA, </a:t>
            </a:r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, </a:t>
            </a:r>
            <a:r>
              <a:rPr lang="it-IT" dirty="0" err="1"/>
              <a:t>comparison</a:t>
            </a:r>
            <a:r>
              <a:rPr lang="it-IT" dirty="0"/>
              <a:t>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66474BF-A284-F4E3-ED0E-CAD9DE56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67" y="3966432"/>
            <a:ext cx="3196177" cy="23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DA23F8-572F-B1A2-C532-6B7B34F96AEF}"/>
              </a:ext>
            </a:extLst>
          </p:cNvPr>
          <p:cNvSpPr txBox="1"/>
          <p:nvPr/>
        </p:nvSpPr>
        <p:spPr>
          <a:xfrm>
            <a:off x="6440036" y="2376465"/>
            <a:ext cx="4859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0" i="0" u="none" strike="noStrike" dirty="0"/>
              <a:t>Using a decay factor the </a:t>
            </a:r>
            <a:r>
              <a:rPr lang="en-US" sz="1800" b="1" i="0" u="none" strike="noStrike" dirty="0"/>
              <a:t>EWMA</a:t>
            </a:r>
            <a:r>
              <a:rPr lang="en-US" sz="1800" b="0" i="0" u="none" strike="noStrike" dirty="0"/>
              <a:t> formula is able to weigh different information as it comes in, giving </a:t>
            </a:r>
            <a:r>
              <a:rPr lang="en-US" sz="1800" b="1" i="0" u="none" strike="noStrike" dirty="0"/>
              <a:t>more importance to recent returns</a:t>
            </a:r>
            <a:r>
              <a:rPr lang="en-US" sz="1800" b="0" i="0" u="none" strike="noStrike" dirty="0"/>
              <a:t> and less importance to data far in the past by slowly decaying their contribution to the </a:t>
            </a:r>
            <a:r>
              <a:rPr lang="en-US" sz="1800" b="0" i="0" u="none" strike="noStrike" dirty="0" err="1"/>
              <a:t>VaR.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E4816E7-1300-BC88-1013-08CC14486BA9}"/>
              </a:ext>
            </a:extLst>
          </p:cNvPr>
          <p:cNvSpPr txBox="1"/>
          <p:nvPr/>
        </p:nvSpPr>
        <p:spPr>
          <a:xfrm>
            <a:off x="960617" y="2497997"/>
            <a:ext cx="507137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b="1" dirty="0">
                <a:solidFill>
                  <a:schemeClr val="tx1"/>
                </a:solidFill>
              </a:rPr>
              <a:t>historical data </a:t>
            </a:r>
            <a:r>
              <a:rPr lang="en-US" sz="1800" dirty="0">
                <a:solidFill>
                  <a:schemeClr val="tx1"/>
                </a:solidFill>
              </a:rPr>
              <a:t>on asset returns to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simulate possible future scenarios.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We use 95% and 99% as </a:t>
            </a:r>
            <a:r>
              <a:rPr lang="en-US" sz="1800" b="1" dirty="0">
                <a:solidFill>
                  <a:schemeClr val="tx1"/>
                </a:solidFill>
              </a:rPr>
              <a:t>level of confidence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FDCFF-0DCB-5B72-A984-59E3B558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19" y="3967090"/>
            <a:ext cx="3195300" cy="23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8</TotalTime>
  <Words>996</Words>
  <Application>Microsoft Office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Calibri</vt:lpstr>
      <vt:lpstr>Calisto MT</vt:lpstr>
      <vt:lpstr>Cambria Math</vt:lpstr>
      <vt:lpstr>Helvetica Neue</vt:lpstr>
      <vt:lpstr>Wingdings</vt:lpstr>
      <vt:lpstr>Wingdings 2</vt:lpstr>
      <vt:lpstr>Ardesia</vt:lpstr>
      <vt:lpstr>5</vt:lpstr>
      <vt:lpstr>INTRODUCTION</vt:lpstr>
      <vt:lpstr>Presentazione standard di PowerPoint</vt:lpstr>
      <vt:lpstr>DATA EXPLORATION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VaR Analysis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Giulio Venturini</cp:lastModifiedBy>
  <cp:revision>8</cp:revision>
  <dcterms:created xsi:type="dcterms:W3CDTF">2023-04-17T10:53:26Z</dcterms:created>
  <dcterms:modified xsi:type="dcterms:W3CDTF">2023-05-09T08:26:05Z</dcterms:modified>
</cp:coreProperties>
</file>