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sldIdLst>
    <p:sldId id="256" r:id="rId5"/>
    <p:sldId id="278" r:id="rId6"/>
    <p:sldId id="262" r:id="rId7"/>
    <p:sldId id="276" r:id="rId8"/>
    <p:sldId id="273" r:id="rId9"/>
    <p:sldId id="265" r:id="rId10"/>
    <p:sldId id="268" r:id="rId11"/>
    <p:sldId id="274" r:id="rId12"/>
    <p:sldId id="272" r:id="rId13"/>
    <p:sldId id="275" r:id="rId14"/>
    <p:sldId id="26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54090-A224-F836-FA82-13E9B3B94204}" v="1167" dt="2022-04-20T10:40:05.449"/>
    <p1510:client id="{8B7E15DA-6195-B4D8-EEE8-9BE553C3AD4C}" v="447" dt="2022-04-20T10:26:20.160"/>
    <p1510:client id="{9C8D0D26-6C8B-4809-935B-E4CB88C425FC}" v="313" dt="2022-04-20T10:24:35.128"/>
    <p1510:client id="{9E076765-6F54-452F-A1AF-C41D2CB3433B}" v="309" dt="2022-04-20T10:28:37.616"/>
    <p1510:client id="{D03037DB-CF50-4AC4-ADD0-E3E2C32E4ED1}" v="1542" dt="2022-04-20T10:30:36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DD16E-A185-4E0F-9C03-20B44008B9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it-IT"/>
        </a:p>
      </dgm:t>
    </dgm:pt>
    <dgm:pt modelId="{0A2D2D22-D2BB-475E-BCBB-24C1EC5EF200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1) Anomaly Detection </a:t>
          </a:r>
        </a:p>
      </dgm:t>
    </dgm:pt>
    <dgm:pt modelId="{97344C41-25C3-45C0-A659-1D4296F1AF82}" type="parTrans" cxnId="{A56B3399-F6B2-482E-BEC0-76555F9AC3A9}">
      <dgm:prSet/>
      <dgm:spPr/>
      <dgm:t>
        <a:bodyPr/>
        <a:lstStyle/>
        <a:p>
          <a:endParaRPr lang="it-IT"/>
        </a:p>
      </dgm:t>
    </dgm:pt>
    <dgm:pt modelId="{3AC21A94-0205-43DB-BA2D-A2324F46A240}" type="sibTrans" cxnId="{A56B3399-F6B2-482E-BEC0-76555F9AC3A9}">
      <dgm:prSet/>
      <dgm:spPr/>
      <dgm:t>
        <a:bodyPr/>
        <a:lstStyle/>
        <a:p>
          <a:endParaRPr lang="it-IT"/>
        </a:p>
      </dgm:t>
    </dgm:pt>
    <dgm:pt modelId="{AAD1F00E-3771-4D86-8DEB-F93643A3916A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2) Supervised Classification </a:t>
          </a:r>
        </a:p>
      </dgm:t>
    </dgm:pt>
    <dgm:pt modelId="{CF8364A2-3634-48F8-AE45-18D1C120C3C2}" type="parTrans" cxnId="{FD399C9B-FF6B-4764-A917-CFD8F1D3E4D9}">
      <dgm:prSet/>
      <dgm:spPr/>
      <dgm:t>
        <a:bodyPr/>
        <a:lstStyle/>
        <a:p>
          <a:endParaRPr lang="it-IT"/>
        </a:p>
      </dgm:t>
    </dgm:pt>
    <dgm:pt modelId="{CC6FFB01-F802-422F-9FEF-5FEAC7C89138}" type="sibTrans" cxnId="{FD399C9B-FF6B-4764-A917-CFD8F1D3E4D9}">
      <dgm:prSet/>
      <dgm:spPr/>
      <dgm:t>
        <a:bodyPr/>
        <a:lstStyle/>
        <a:p>
          <a:endParaRPr lang="it-IT"/>
        </a:p>
      </dgm:t>
    </dgm:pt>
    <dgm:pt modelId="{38281543-4AE6-4E5A-A7DD-38E27F23D238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3) Unsupervised Clustering </a:t>
          </a:r>
        </a:p>
      </dgm:t>
    </dgm:pt>
    <dgm:pt modelId="{82388B03-C62D-44B6-8B32-F2B13B2559F9}" type="parTrans" cxnId="{A37E65A2-0383-4864-8397-747AD28C26CE}">
      <dgm:prSet/>
      <dgm:spPr/>
      <dgm:t>
        <a:bodyPr/>
        <a:lstStyle/>
        <a:p>
          <a:endParaRPr lang="it-IT"/>
        </a:p>
      </dgm:t>
    </dgm:pt>
    <dgm:pt modelId="{CE3D385E-D5B3-4320-A02A-C1963B3AC7D9}" type="sibTrans" cxnId="{A37E65A2-0383-4864-8397-747AD28C26CE}">
      <dgm:prSet/>
      <dgm:spPr/>
      <dgm:t>
        <a:bodyPr/>
        <a:lstStyle/>
        <a:p>
          <a:endParaRPr lang="it-IT"/>
        </a:p>
      </dgm:t>
    </dgm:pt>
    <dgm:pt modelId="{28BA1D8A-7EB5-445A-9D01-37D05B5E0339}">
      <dgm:prSet/>
      <dgm:spPr/>
      <dgm:t>
        <a:bodyPr/>
        <a:lstStyle/>
        <a:p>
          <a:endParaRPr lang="it-IT"/>
        </a:p>
      </dgm:t>
    </dgm:pt>
    <dgm:pt modelId="{DFA5DFAC-B795-4A0E-A1C6-1BB8098BA246}" type="parTrans" cxnId="{7DE2AC85-39F2-4B1B-912D-3E0D01B4D007}">
      <dgm:prSet/>
      <dgm:spPr/>
      <dgm:t>
        <a:bodyPr/>
        <a:lstStyle/>
        <a:p>
          <a:endParaRPr lang="it-IT"/>
        </a:p>
      </dgm:t>
    </dgm:pt>
    <dgm:pt modelId="{67B1DCC4-FF13-4574-BFC6-24F2922EE672}" type="sibTrans" cxnId="{7DE2AC85-39F2-4B1B-912D-3E0D01B4D007}">
      <dgm:prSet/>
      <dgm:spPr/>
      <dgm:t>
        <a:bodyPr/>
        <a:lstStyle/>
        <a:p>
          <a:endParaRPr lang="it-IT"/>
        </a:p>
      </dgm:t>
    </dgm:pt>
    <dgm:pt modelId="{5CF4ADAB-7788-4FB2-A672-78D12DF8DE79}" type="pres">
      <dgm:prSet presAssocID="{859DD16E-A185-4E0F-9C03-20B44008B940}" presName="root" presStyleCnt="0">
        <dgm:presLayoutVars>
          <dgm:dir/>
          <dgm:resizeHandles val="exact"/>
        </dgm:presLayoutVars>
      </dgm:prSet>
      <dgm:spPr/>
    </dgm:pt>
    <dgm:pt modelId="{5F58F68C-D81C-40B0-A49E-DCADCF567E13}" type="pres">
      <dgm:prSet presAssocID="{0A2D2D22-D2BB-475E-BCBB-24C1EC5EF200}" presName="compNode" presStyleCnt="0"/>
      <dgm:spPr/>
    </dgm:pt>
    <dgm:pt modelId="{0EBC3608-E1A3-4BA0-A7A2-B9FC03630E08}" type="pres">
      <dgm:prSet presAssocID="{0A2D2D22-D2BB-475E-BCBB-24C1EC5EF2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648FF38-A3D5-4B72-999C-AF94488024B6}" type="pres">
      <dgm:prSet presAssocID="{0A2D2D22-D2BB-475E-BCBB-24C1EC5EF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viso"/>
        </a:ext>
      </dgm:extLst>
    </dgm:pt>
    <dgm:pt modelId="{39BC03D5-718F-45F4-A227-E316ECC80E7B}" type="pres">
      <dgm:prSet presAssocID="{0A2D2D22-D2BB-475E-BCBB-24C1EC5EF200}" presName="spaceRect" presStyleCnt="0"/>
      <dgm:spPr/>
    </dgm:pt>
    <dgm:pt modelId="{6E8FC7C2-21B1-47B3-B7D2-B265C646316F}" type="pres">
      <dgm:prSet presAssocID="{0A2D2D22-D2BB-475E-BCBB-24C1EC5EF200}" presName="textRect" presStyleLbl="revTx" presStyleIdx="0" presStyleCnt="3">
        <dgm:presLayoutVars>
          <dgm:chMax val="1"/>
          <dgm:chPref val="1"/>
        </dgm:presLayoutVars>
      </dgm:prSet>
      <dgm:spPr/>
    </dgm:pt>
    <dgm:pt modelId="{FFC9131B-FC5C-4BED-A746-003CF6DA2518}" type="pres">
      <dgm:prSet presAssocID="{3AC21A94-0205-43DB-BA2D-A2324F46A240}" presName="sibTrans" presStyleCnt="0"/>
      <dgm:spPr/>
    </dgm:pt>
    <dgm:pt modelId="{62452BD7-984E-43A6-B862-6510EAF4EF6D}" type="pres">
      <dgm:prSet presAssocID="{AAD1F00E-3771-4D86-8DEB-F93643A3916A}" presName="compNode" presStyleCnt="0"/>
      <dgm:spPr/>
    </dgm:pt>
    <dgm:pt modelId="{D28FE8BB-B2F9-4C07-8CCA-6EC807B7208E}" type="pres">
      <dgm:prSet presAssocID="{AAD1F00E-3771-4D86-8DEB-F93643A3916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A64AA4-BAE3-40D0-891B-1ED7AA4D6D9C}" type="pres">
      <dgm:prSet presAssocID="{AAD1F00E-3771-4D86-8DEB-F93643A3916A}" presName="iconRect" presStyleLbl="node1" presStyleIdx="1" presStyleCnt="3" custAng="10800000" custLinFactNeighborX="0" custLinFactNeighborY="-27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diramazione con riempimento a tinta unita"/>
        </a:ext>
      </dgm:extLst>
    </dgm:pt>
    <dgm:pt modelId="{6C8B96EF-9978-403D-89CF-C287449A23A3}" type="pres">
      <dgm:prSet presAssocID="{AAD1F00E-3771-4D86-8DEB-F93643A3916A}" presName="spaceRect" presStyleCnt="0"/>
      <dgm:spPr/>
    </dgm:pt>
    <dgm:pt modelId="{E846F9B8-E7A7-4148-850C-8B8E617F6C7E}" type="pres">
      <dgm:prSet presAssocID="{AAD1F00E-3771-4D86-8DEB-F93643A3916A}" presName="textRect" presStyleLbl="revTx" presStyleIdx="1" presStyleCnt="3">
        <dgm:presLayoutVars>
          <dgm:chMax val="1"/>
          <dgm:chPref val="1"/>
        </dgm:presLayoutVars>
      </dgm:prSet>
      <dgm:spPr/>
    </dgm:pt>
    <dgm:pt modelId="{2DB9982B-D3F2-42E8-8627-2F26CEFA84BE}" type="pres">
      <dgm:prSet presAssocID="{CC6FFB01-F802-422F-9FEF-5FEAC7C89138}" presName="sibTrans" presStyleCnt="0"/>
      <dgm:spPr/>
    </dgm:pt>
    <dgm:pt modelId="{614BF6F0-5DB0-4F0F-B74A-422B53A670D1}" type="pres">
      <dgm:prSet presAssocID="{38281543-4AE6-4E5A-A7DD-38E27F23D238}" presName="compNode" presStyleCnt="0"/>
      <dgm:spPr/>
    </dgm:pt>
    <dgm:pt modelId="{718AB59D-1F04-492A-A6B5-56B674BA862B}" type="pres">
      <dgm:prSet presAssocID="{38281543-4AE6-4E5A-A7DD-38E27F23D23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21311AA-5125-4838-AD63-FCB8F9B6C58D}" type="pres">
      <dgm:prSet presAssocID="{38281543-4AE6-4E5A-A7DD-38E27F23D2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dispersione con riempimento a tinta unita"/>
        </a:ext>
      </dgm:extLst>
    </dgm:pt>
    <dgm:pt modelId="{B5CDA6D3-B072-4CE9-BDFD-C1EC2A820A62}" type="pres">
      <dgm:prSet presAssocID="{38281543-4AE6-4E5A-A7DD-38E27F23D238}" presName="spaceRect" presStyleCnt="0"/>
      <dgm:spPr/>
    </dgm:pt>
    <dgm:pt modelId="{9A0A991D-80A8-481D-A4CA-C4A07D33A178}" type="pres">
      <dgm:prSet presAssocID="{38281543-4AE6-4E5A-A7DD-38E27F23D2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5AF65C-47C6-4CEB-B92F-8FABA47E8030}" type="presOf" srcId="{AAD1F00E-3771-4D86-8DEB-F93643A3916A}" destId="{E846F9B8-E7A7-4148-850C-8B8E617F6C7E}" srcOrd="0" destOrd="0" presId="urn:microsoft.com/office/officeart/2018/5/layout/IconLeafLabelList"/>
    <dgm:cxn modelId="{4FDAE744-EF15-41CB-AFD6-A811ACCFFA25}" type="presOf" srcId="{0A2D2D22-D2BB-475E-BCBB-24C1EC5EF200}" destId="{6E8FC7C2-21B1-47B3-B7D2-B265C646316F}" srcOrd="0" destOrd="0" presId="urn:microsoft.com/office/officeart/2018/5/layout/IconLeafLabelList"/>
    <dgm:cxn modelId="{83F7DA6C-6BD6-4B72-97FB-8121FDDE9AF9}" type="presOf" srcId="{859DD16E-A185-4E0F-9C03-20B44008B940}" destId="{5CF4ADAB-7788-4FB2-A672-78D12DF8DE79}" srcOrd="0" destOrd="0" presId="urn:microsoft.com/office/officeart/2018/5/layout/IconLeafLabelList"/>
    <dgm:cxn modelId="{7DE2AC85-39F2-4B1B-912D-3E0D01B4D007}" srcId="{0A2D2D22-D2BB-475E-BCBB-24C1EC5EF200}" destId="{28BA1D8A-7EB5-445A-9D01-37D05B5E0339}" srcOrd="0" destOrd="0" parTransId="{DFA5DFAC-B795-4A0E-A1C6-1BB8098BA246}" sibTransId="{67B1DCC4-FF13-4574-BFC6-24F2922EE672}"/>
    <dgm:cxn modelId="{A56B3399-F6B2-482E-BEC0-76555F9AC3A9}" srcId="{859DD16E-A185-4E0F-9C03-20B44008B940}" destId="{0A2D2D22-D2BB-475E-BCBB-24C1EC5EF200}" srcOrd="0" destOrd="0" parTransId="{97344C41-25C3-45C0-A659-1D4296F1AF82}" sibTransId="{3AC21A94-0205-43DB-BA2D-A2324F46A240}"/>
    <dgm:cxn modelId="{FD399C9B-FF6B-4764-A917-CFD8F1D3E4D9}" srcId="{859DD16E-A185-4E0F-9C03-20B44008B940}" destId="{AAD1F00E-3771-4D86-8DEB-F93643A3916A}" srcOrd="1" destOrd="0" parTransId="{CF8364A2-3634-48F8-AE45-18D1C120C3C2}" sibTransId="{CC6FFB01-F802-422F-9FEF-5FEAC7C89138}"/>
    <dgm:cxn modelId="{A37E65A2-0383-4864-8397-747AD28C26CE}" srcId="{859DD16E-A185-4E0F-9C03-20B44008B940}" destId="{38281543-4AE6-4E5A-A7DD-38E27F23D238}" srcOrd="2" destOrd="0" parTransId="{82388B03-C62D-44B6-8B32-F2B13B2559F9}" sibTransId="{CE3D385E-D5B3-4320-A02A-C1963B3AC7D9}"/>
    <dgm:cxn modelId="{50864DE3-804D-4B7F-9826-245EFF542DB1}" type="presOf" srcId="{38281543-4AE6-4E5A-A7DD-38E27F23D238}" destId="{9A0A991D-80A8-481D-A4CA-C4A07D33A178}" srcOrd="0" destOrd="0" presId="urn:microsoft.com/office/officeart/2018/5/layout/IconLeafLabelList"/>
    <dgm:cxn modelId="{2B4D1CE0-7687-4B56-B7F3-C18DDDB0C24E}" type="presParOf" srcId="{5CF4ADAB-7788-4FB2-A672-78D12DF8DE79}" destId="{5F58F68C-D81C-40B0-A49E-DCADCF567E13}" srcOrd="0" destOrd="0" presId="urn:microsoft.com/office/officeart/2018/5/layout/IconLeafLabelList"/>
    <dgm:cxn modelId="{4F50C9FA-3D3A-4E9D-BC1C-3A4E5800B1C9}" type="presParOf" srcId="{5F58F68C-D81C-40B0-A49E-DCADCF567E13}" destId="{0EBC3608-E1A3-4BA0-A7A2-B9FC03630E08}" srcOrd="0" destOrd="0" presId="urn:microsoft.com/office/officeart/2018/5/layout/IconLeafLabelList"/>
    <dgm:cxn modelId="{6B52FE20-552D-49E8-AC17-A7BB8721A4AC}" type="presParOf" srcId="{5F58F68C-D81C-40B0-A49E-DCADCF567E13}" destId="{0648FF38-A3D5-4B72-999C-AF94488024B6}" srcOrd="1" destOrd="0" presId="urn:microsoft.com/office/officeart/2018/5/layout/IconLeafLabelList"/>
    <dgm:cxn modelId="{871CD045-DF33-43D2-A7D6-714BA1A2D806}" type="presParOf" srcId="{5F58F68C-D81C-40B0-A49E-DCADCF567E13}" destId="{39BC03D5-718F-45F4-A227-E316ECC80E7B}" srcOrd="2" destOrd="0" presId="urn:microsoft.com/office/officeart/2018/5/layout/IconLeafLabelList"/>
    <dgm:cxn modelId="{72A77334-444F-4431-ADDC-A2246E5D462A}" type="presParOf" srcId="{5F58F68C-D81C-40B0-A49E-DCADCF567E13}" destId="{6E8FC7C2-21B1-47B3-B7D2-B265C646316F}" srcOrd="3" destOrd="0" presId="urn:microsoft.com/office/officeart/2018/5/layout/IconLeafLabelList"/>
    <dgm:cxn modelId="{8114FA61-2745-4C2F-8659-DBDD54FC76E7}" type="presParOf" srcId="{5CF4ADAB-7788-4FB2-A672-78D12DF8DE79}" destId="{FFC9131B-FC5C-4BED-A746-003CF6DA2518}" srcOrd="1" destOrd="0" presId="urn:microsoft.com/office/officeart/2018/5/layout/IconLeafLabelList"/>
    <dgm:cxn modelId="{F4F6488C-5EDB-4164-BBD0-91FB7E475020}" type="presParOf" srcId="{5CF4ADAB-7788-4FB2-A672-78D12DF8DE79}" destId="{62452BD7-984E-43A6-B862-6510EAF4EF6D}" srcOrd="2" destOrd="0" presId="urn:microsoft.com/office/officeart/2018/5/layout/IconLeafLabelList"/>
    <dgm:cxn modelId="{FDE15714-7BE3-4A9D-8F0E-CD2918378E8B}" type="presParOf" srcId="{62452BD7-984E-43A6-B862-6510EAF4EF6D}" destId="{D28FE8BB-B2F9-4C07-8CCA-6EC807B7208E}" srcOrd="0" destOrd="0" presId="urn:microsoft.com/office/officeart/2018/5/layout/IconLeafLabelList"/>
    <dgm:cxn modelId="{48D9C263-11D2-4DC1-8340-8005F3A52EC8}" type="presParOf" srcId="{62452BD7-984E-43A6-B862-6510EAF4EF6D}" destId="{CAA64AA4-BAE3-40D0-891B-1ED7AA4D6D9C}" srcOrd="1" destOrd="0" presId="urn:microsoft.com/office/officeart/2018/5/layout/IconLeafLabelList"/>
    <dgm:cxn modelId="{2E72B5CA-C680-4524-B2E8-9723FD2AFF44}" type="presParOf" srcId="{62452BD7-984E-43A6-B862-6510EAF4EF6D}" destId="{6C8B96EF-9978-403D-89CF-C287449A23A3}" srcOrd="2" destOrd="0" presId="urn:microsoft.com/office/officeart/2018/5/layout/IconLeafLabelList"/>
    <dgm:cxn modelId="{362F5052-BAD0-46F3-BFAF-5D3FB53FEC10}" type="presParOf" srcId="{62452BD7-984E-43A6-B862-6510EAF4EF6D}" destId="{E846F9B8-E7A7-4148-850C-8B8E617F6C7E}" srcOrd="3" destOrd="0" presId="urn:microsoft.com/office/officeart/2018/5/layout/IconLeafLabelList"/>
    <dgm:cxn modelId="{2414A3AA-06F8-483A-87BF-2EF9CBA0B8DC}" type="presParOf" srcId="{5CF4ADAB-7788-4FB2-A672-78D12DF8DE79}" destId="{2DB9982B-D3F2-42E8-8627-2F26CEFA84BE}" srcOrd="3" destOrd="0" presId="urn:microsoft.com/office/officeart/2018/5/layout/IconLeafLabelList"/>
    <dgm:cxn modelId="{F50B9A05-CFC7-4A11-9184-037640A29746}" type="presParOf" srcId="{5CF4ADAB-7788-4FB2-A672-78D12DF8DE79}" destId="{614BF6F0-5DB0-4F0F-B74A-422B53A670D1}" srcOrd="4" destOrd="0" presId="urn:microsoft.com/office/officeart/2018/5/layout/IconLeafLabelList"/>
    <dgm:cxn modelId="{8FDA26BD-35F4-4E54-A9F5-F25E5AC02859}" type="presParOf" srcId="{614BF6F0-5DB0-4F0F-B74A-422B53A670D1}" destId="{718AB59D-1F04-492A-A6B5-56B674BA862B}" srcOrd="0" destOrd="0" presId="urn:microsoft.com/office/officeart/2018/5/layout/IconLeafLabelList"/>
    <dgm:cxn modelId="{F2E77470-5150-48B3-9C89-1882EFB1B899}" type="presParOf" srcId="{614BF6F0-5DB0-4F0F-B74A-422B53A670D1}" destId="{921311AA-5125-4838-AD63-FCB8F9B6C58D}" srcOrd="1" destOrd="0" presId="urn:microsoft.com/office/officeart/2018/5/layout/IconLeafLabelList"/>
    <dgm:cxn modelId="{5B294BCE-CC77-439D-BBC0-8E7F084AD3E8}" type="presParOf" srcId="{614BF6F0-5DB0-4F0F-B74A-422B53A670D1}" destId="{B5CDA6D3-B072-4CE9-BDFD-C1EC2A820A62}" srcOrd="2" destOrd="0" presId="urn:microsoft.com/office/officeart/2018/5/layout/IconLeafLabelList"/>
    <dgm:cxn modelId="{CFAAC945-EF69-409B-8BAF-C7D7E79A1245}" type="presParOf" srcId="{614BF6F0-5DB0-4F0F-B74A-422B53A670D1}" destId="{9A0A991D-80A8-481D-A4CA-C4A07D33A17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AEFDC-C042-47B4-B8F6-1CA8720C87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B18BA9-58F7-4713-807D-30CBB5E20465}">
      <dgm:prSet phldrT="[Testo]" custT="1"/>
      <dgm:spPr/>
      <dgm:t>
        <a:bodyPr/>
        <a:lstStyle/>
        <a:p>
          <a:r>
            <a:rPr lang="en-GB" sz="4000"/>
            <a:t>1) Anomaly Detection </a:t>
          </a:r>
        </a:p>
      </dgm:t>
    </dgm:pt>
    <dgm:pt modelId="{DEA0E893-B6A5-40E3-B5A1-81F016CCB51F}" type="parTrans" cxnId="{CF62E3B1-E0B3-4A49-9723-F2E43941AA08}">
      <dgm:prSet/>
      <dgm:spPr/>
      <dgm:t>
        <a:bodyPr/>
        <a:lstStyle/>
        <a:p>
          <a:endParaRPr lang="en-GB"/>
        </a:p>
      </dgm:t>
    </dgm:pt>
    <dgm:pt modelId="{85678099-913D-4B27-8D1A-01F28A00E9F6}" type="sibTrans" cxnId="{CF62E3B1-E0B3-4A49-9723-F2E43941AA08}">
      <dgm:prSet/>
      <dgm:spPr/>
      <dgm:t>
        <a:bodyPr/>
        <a:lstStyle/>
        <a:p>
          <a:endParaRPr lang="en-GB"/>
        </a:p>
      </dgm:t>
    </dgm:pt>
    <dgm:pt modelId="{73F49AAF-CA97-44A6-8295-3FABC3426446}" type="pres">
      <dgm:prSet presAssocID="{7A9AEFDC-C042-47B4-B8F6-1CA8720C879C}" presName="linear" presStyleCnt="0">
        <dgm:presLayoutVars>
          <dgm:dir/>
          <dgm:animLvl val="lvl"/>
          <dgm:resizeHandles val="exact"/>
        </dgm:presLayoutVars>
      </dgm:prSet>
      <dgm:spPr/>
    </dgm:pt>
    <dgm:pt modelId="{779887C9-48FD-49EF-B501-DE5E039D5BDC}" type="pres">
      <dgm:prSet presAssocID="{22B18BA9-58F7-4713-807D-30CBB5E20465}" presName="parentLin" presStyleCnt="0"/>
      <dgm:spPr/>
    </dgm:pt>
    <dgm:pt modelId="{49B3556B-6E3C-45C4-ABDE-FE6892835F68}" type="pres">
      <dgm:prSet presAssocID="{22B18BA9-58F7-4713-807D-30CBB5E20465}" presName="parentLeftMargin" presStyleLbl="node1" presStyleIdx="0" presStyleCnt="1"/>
      <dgm:spPr/>
    </dgm:pt>
    <dgm:pt modelId="{DC3DEA98-E410-49F1-99B9-6DF1D7FF8820}" type="pres">
      <dgm:prSet presAssocID="{22B18BA9-58F7-4713-807D-30CBB5E20465}" presName="parentText" presStyleLbl="node1" presStyleIdx="0" presStyleCnt="1" custScaleY="70340">
        <dgm:presLayoutVars>
          <dgm:chMax val="0"/>
          <dgm:bulletEnabled val="1"/>
        </dgm:presLayoutVars>
      </dgm:prSet>
      <dgm:spPr/>
    </dgm:pt>
    <dgm:pt modelId="{2E82E3C3-25D8-4B51-BCC2-C35F967BDD79}" type="pres">
      <dgm:prSet presAssocID="{22B18BA9-58F7-4713-807D-30CBB5E20465}" presName="negativeSpace" presStyleCnt="0"/>
      <dgm:spPr/>
    </dgm:pt>
    <dgm:pt modelId="{0569AB37-323E-4B60-AF97-A2DB30980414}" type="pres">
      <dgm:prSet presAssocID="{22B18BA9-58F7-4713-807D-30CBB5E20465}" presName="childText" presStyleLbl="conFgAcc1" presStyleIdx="0" presStyleCnt="1" custScaleY="254700" custLinFactNeighborX="121" custLinFactNeighborY="-3620">
        <dgm:presLayoutVars>
          <dgm:bulletEnabled val="1"/>
        </dgm:presLayoutVars>
      </dgm:prSet>
      <dgm:spPr/>
    </dgm:pt>
  </dgm:ptLst>
  <dgm:cxnLst>
    <dgm:cxn modelId="{4D6A1131-DADB-49FA-B78C-A12D7F1849B5}" type="presOf" srcId="{22B18BA9-58F7-4713-807D-30CBB5E20465}" destId="{DC3DEA98-E410-49F1-99B9-6DF1D7FF8820}" srcOrd="1" destOrd="0" presId="urn:microsoft.com/office/officeart/2005/8/layout/list1"/>
    <dgm:cxn modelId="{D55A7064-69B4-47ED-AE0A-DBD6D3205143}" type="presOf" srcId="{22B18BA9-58F7-4713-807D-30CBB5E20465}" destId="{49B3556B-6E3C-45C4-ABDE-FE6892835F68}" srcOrd="0" destOrd="0" presId="urn:microsoft.com/office/officeart/2005/8/layout/list1"/>
    <dgm:cxn modelId="{CF62E3B1-E0B3-4A49-9723-F2E43941AA08}" srcId="{7A9AEFDC-C042-47B4-B8F6-1CA8720C879C}" destId="{22B18BA9-58F7-4713-807D-30CBB5E20465}" srcOrd="0" destOrd="0" parTransId="{DEA0E893-B6A5-40E3-B5A1-81F016CCB51F}" sibTransId="{85678099-913D-4B27-8D1A-01F28A00E9F6}"/>
    <dgm:cxn modelId="{822ADCFB-3217-4AD5-B5D0-E092FE2FA49E}" type="presOf" srcId="{7A9AEFDC-C042-47B4-B8F6-1CA8720C879C}" destId="{73F49AAF-CA97-44A6-8295-3FABC3426446}" srcOrd="0" destOrd="0" presId="urn:microsoft.com/office/officeart/2005/8/layout/list1"/>
    <dgm:cxn modelId="{FC4B9151-6DD8-4D18-9FDC-A8DF01E30383}" type="presParOf" srcId="{73F49AAF-CA97-44A6-8295-3FABC3426446}" destId="{779887C9-48FD-49EF-B501-DE5E039D5BDC}" srcOrd="0" destOrd="0" presId="urn:microsoft.com/office/officeart/2005/8/layout/list1"/>
    <dgm:cxn modelId="{863B4F49-C276-4901-A041-D20B2FB839DF}" type="presParOf" srcId="{779887C9-48FD-49EF-B501-DE5E039D5BDC}" destId="{49B3556B-6E3C-45C4-ABDE-FE6892835F68}" srcOrd="0" destOrd="0" presId="urn:microsoft.com/office/officeart/2005/8/layout/list1"/>
    <dgm:cxn modelId="{A5E7BA28-1FD1-4F98-A5AA-CE036E97958A}" type="presParOf" srcId="{779887C9-48FD-49EF-B501-DE5E039D5BDC}" destId="{DC3DEA98-E410-49F1-99B9-6DF1D7FF8820}" srcOrd="1" destOrd="0" presId="urn:microsoft.com/office/officeart/2005/8/layout/list1"/>
    <dgm:cxn modelId="{0BEC52CA-3283-4A22-8DD2-AE015EDDC4B1}" type="presParOf" srcId="{73F49AAF-CA97-44A6-8295-3FABC3426446}" destId="{2E82E3C3-25D8-4B51-BCC2-C35F967BDD79}" srcOrd="1" destOrd="0" presId="urn:microsoft.com/office/officeart/2005/8/layout/list1"/>
    <dgm:cxn modelId="{5A98867C-6447-435F-A18E-23C226CE0B68}" type="presParOf" srcId="{73F49AAF-CA97-44A6-8295-3FABC3426446}" destId="{0569AB37-323E-4B60-AF97-A2DB3098041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DE162-C3BC-4B64-A199-798B927DD1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AD7DF9-83FD-4A6B-ACB8-75075DAEA958}">
      <dgm:prSet/>
      <dgm:spPr/>
      <dgm:t>
        <a:bodyPr/>
        <a:lstStyle/>
        <a:p>
          <a:r>
            <a:rPr lang="it-IT"/>
            <a:t>Our selection of indexes:</a:t>
          </a:r>
          <a:endParaRPr lang="en-US"/>
        </a:p>
      </dgm:t>
    </dgm:pt>
    <dgm:pt modelId="{55E73878-DA12-49C7-A9FF-65EE6C1F20A9}" type="parTrans" cxnId="{2F2B8C7E-5106-4AEC-822D-8AFD9654DC5D}">
      <dgm:prSet/>
      <dgm:spPr/>
      <dgm:t>
        <a:bodyPr/>
        <a:lstStyle/>
        <a:p>
          <a:endParaRPr lang="en-US"/>
        </a:p>
      </dgm:t>
    </dgm:pt>
    <dgm:pt modelId="{97E2E897-C2E2-40E2-A056-2CFA6E57D8D5}" type="sibTrans" cxnId="{2F2B8C7E-5106-4AEC-822D-8AFD9654DC5D}">
      <dgm:prSet/>
      <dgm:spPr/>
      <dgm:t>
        <a:bodyPr/>
        <a:lstStyle/>
        <a:p>
          <a:endParaRPr lang="en-US"/>
        </a:p>
      </dgm:t>
    </dgm:pt>
    <dgm:pt modelId="{7161A833-8318-4927-B305-858112C91FB4}">
      <dgm:prSet/>
      <dgm:spPr/>
      <dgm:t>
        <a:bodyPr/>
        <a:lstStyle/>
        <a:p>
          <a:r>
            <a:rPr lang="it-IT"/>
            <a:t>XAUBGNL -&gt; Gold Spot</a:t>
          </a:r>
          <a:endParaRPr lang="en-US"/>
        </a:p>
      </dgm:t>
    </dgm:pt>
    <dgm:pt modelId="{BE4DB717-997C-464E-92FC-64A280CF8A21}" type="parTrans" cxnId="{22547B47-5C6E-405A-B414-AC958C8A56FB}">
      <dgm:prSet/>
      <dgm:spPr/>
      <dgm:t>
        <a:bodyPr/>
        <a:lstStyle/>
        <a:p>
          <a:endParaRPr lang="en-US"/>
        </a:p>
      </dgm:t>
    </dgm:pt>
    <dgm:pt modelId="{F4D400D1-18A5-4221-B049-5BF0DBBCB79A}" type="sibTrans" cxnId="{22547B47-5C6E-405A-B414-AC958C8A56FB}">
      <dgm:prSet/>
      <dgm:spPr/>
      <dgm:t>
        <a:bodyPr/>
        <a:lstStyle/>
        <a:p>
          <a:endParaRPr lang="en-US"/>
        </a:p>
      </dgm:t>
    </dgm:pt>
    <dgm:pt modelId="{C2C96667-0476-496E-AB40-E2315293EC71}">
      <dgm:prSet/>
      <dgm:spPr/>
      <dgm:t>
        <a:bodyPr/>
        <a:lstStyle/>
        <a:p>
          <a:r>
            <a:rPr lang="it-IT"/>
            <a:t>BCSURP2R -&gt; Economic surprise index</a:t>
          </a:r>
          <a:endParaRPr lang="en-US"/>
        </a:p>
      </dgm:t>
    </dgm:pt>
    <dgm:pt modelId="{82F7C853-D38D-45A9-BF4D-11678B5CF0EB}" type="parTrans" cxnId="{8A70B43F-E18E-4106-82B7-7F264F66A239}">
      <dgm:prSet/>
      <dgm:spPr/>
      <dgm:t>
        <a:bodyPr/>
        <a:lstStyle/>
        <a:p>
          <a:endParaRPr lang="en-US"/>
        </a:p>
      </dgm:t>
    </dgm:pt>
    <dgm:pt modelId="{6168C475-BA74-47B3-A7C0-BD2650AADE5E}" type="sibTrans" cxnId="{8A70B43F-E18E-4106-82B7-7F264F66A239}">
      <dgm:prSet/>
      <dgm:spPr/>
      <dgm:t>
        <a:bodyPr/>
        <a:lstStyle/>
        <a:p>
          <a:endParaRPr lang="en-US"/>
        </a:p>
      </dgm:t>
    </dgm:pt>
    <dgm:pt modelId="{BEF045E3-81B1-4E90-B060-B486CF709BC6}">
      <dgm:prSet/>
      <dgm:spPr/>
      <dgm:t>
        <a:bodyPr/>
        <a:lstStyle/>
        <a:p>
          <a:r>
            <a:rPr lang="it-IT"/>
            <a:t>VIX     -&gt; Volatility Index</a:t>
          </a:r>
          <a:endParaRPr lang="en-US"/>
        </a:p>
      </dgm:t>
    </dgm:pt>
    <dgm:pt modelId="{0DA29559-B74C-43E3-8F7A-12D08602610E}" type="parTrans" cxnId="{A7A966ED-13AD-477C-839B-4E9301B9033B}">
      <dgm:prSet/>
      <dgm:spPr/>
      <dgm:t>
        <a:bodyPr/>
        <a:lstStyle/>
        <a:p>
          <a:endParaRPr lang="en-US"/>
        </a:p>
      </dgm:t>
    </dgm:pt>
    <dgm:pt modelId="{46CCE60C-8181-4C6D-BD12-9ABE9D5262DD}" type="sibTrans" cxnId="{A7A966ED-13AD-477C-839B-4E9301B9033B}">
      <dgm:prSet/>
      <dgm:spPr/>
      <dgm:t>
        <a:bodyPr/>
        <a:lstStyle/>
        <a:p>
          <a:endParaRPr lang="en-US"/>
        </a:p>
      </dgm:t>
    </dgm:pt>
    <dgm:pt modelId="{985618A5-8050-4D20-AC23-E8C2D962E69B}">
      <dgm:prSet/>
      <dgm:spPr/>
      <dgm:t>
        <a:bodyPr/>
        <a:lstStyle/>
        <a:p>
          <a:r>
            <a:rPr lang="it-IT"/>
            <a:t>GT10      -&gt; US Govt Bond 10 Yr</a:t>
          </a:r>
          <a:endParaRPr lang="en-US"/>
        </a:p>
      </dgm:t>
    </dgm:pt>
    <dgm:pt modelId="{AFA03BD7-D911-4F8B-BEDB-9F3A75B86024}" type="parTrans" cxnId="{5648F72A-AAD3-4FFA-9D73-F8C394FA2D17}">
      <dgm:prSet/>
      <dgm:spPr/>
      <dgm:t>
        <a:bodyPr/>
        <a:lstStyle/>
        <a:p>
          <a:endParaRPr lang="en-US"/>
        </a:p>
      </dgm:t>
    </dgm:pt>
    <dgm:pt modelId="{A68CE9EA-9D78-47DF-AB7B-B3089A853862}" type="sibTrans" cxnId="{5648F72A-AAD3-4FFA-9D73-F8C394FA2D17}">
      <dgm:prSet/>
      <dgm:spPr/>
      <dgm:t>
        <a:bodyPr/>
        <a:lstStyle/>
        <a:p>
          <a:endParaRPr lang="en-US"/>
        </a:p>
      </dgm:t>
    </dgm:pt>
    <dgm:pt modelId="{33C872F0-0F33-4CD8-8B8E-5A7E7B32837E}">
      <dgm:prSet/>
      <dgm:spPr/>
      <dgm:t>
        <a:bodyPr/>
        <a:lstStyle/>
        <a:p>
          <a:r>
            <a:rPr lang="it-IT"/>
            <a:t>USGG2Y  -&gt; </a:t>
          </a:r>
          <a:r>
            <a:rPr lang="en-US"/>
            <a:t>US Govt Bond  2 Yr</a:t>
          </a:r>
        </a:p>
      </dgm:t>
    </dgm:pt>
    <dgm:pt modelId="{E3AFC416-BF97-430F-BAB3-AFE0348368BA}" type="parTrans" cxnId="{6296332A-38C2-4C5B-A82B-D03739A19B22}">
      <dgm:prSet/>
      <dgm:spPr/>
      <dgm:t>
        <a:bodyPr/>
        <a:lstStyle/>
        <a:p>
          <a:endParaRPr lang="en-US"/>
        </a:p>
      </dgm:t>
    </dgm:pt>
    <dgm:pt modelId="{14D45C9D-4EA9-465A-B2F2-F65039DB077B}" type="sibTrans" cxnId="{6296332A-38C2-4C5B-A82B-D03739A19B22}">
      <dgm:prSet/>
      <dgm:spPr/>
      <dgm:t>
        <a:bodyPr/>
        <a:lstStyle/>
        <a:p>
          <a:endParaRPr lang="en-US"/>
        </a:p>
      </dgm:t>
    </dgm:pt>
    <dgm:pt modelId="{2717AE44-03D8-4199-822E-333A1FAD3182}">
      <dgm:prSet/>
      <dgm:spPr/>
      <dgm:t>
        <a:bodyPr/>
        <a:lstStyle/>
        <a:p>
          <a:r>
            <a:rPr lang="it-IT"/>
            <a:t>USGG3M  -&gt; </a:t>
          </a:r>
          <a:r>
            <a:rPr lang="en-US"/>
            <a:t>US Govt Bond  3 Mth</a:t>
          </a:r>
        </a:p>
      </dgm:t>
    </dgm:pt>
    <dgm:pt modelId="{6DA78DAB-37AD-4DF0-A024-848026A9F041}" type="parTrans" cxnId="{55979231-C97A-4B7A-9C67-531F939707DE}">
      <dgm:prSet/>
      <dgm:spPr/>
      <dgm:t>
        <a:bodyPr/>
        <a:lstStyle/>
        <a:p>
          <a:endParaRPr lang="en-US"/>
        </a:p>
      </dgm:t>
    </dgm:pt>
    <dgm:pt modelId="{DA9643E6-EB5A-4C5C-AE04-AACD445B0134}" type="sibTrans" cxnId="{55979231-C97A-4B7A-9C67-531F939707DE}">
      <dgm:prSet/>
      <dgm:spPr/>
      <dgm:t>
        <a:bodyPr/>
        <a:lstStyle/>
        <a:p>
          <a:endParaRPr lang="en-US"/>
        </a:p>
      </dgm:t>
    </dgm:pt>
    <dgm:pt modelId="{84AAAD57-AB87-405A-9108-2C4E5FFF49F0}">
      <dgm:prSet/>
      <dgm:spPr/>
      <dgm:t>
        <a:bodyPr/>
        <a:lstStyle/>
        <a:p>
          <a:r>
            <a:rPr lang="it-IT"/>
            <a:t>EONIA         -&gt; Euro Over Night Index Avg</a:t>
          </a:r>
          <a:endParaRPr lang="en-US"/>
        </a:p>
      </dgm:t>
    </dgm:pt>
    <dgm:pt modelId="{B84A0261-2219-45A7-9D9C-FEA0FABBEAEB}" type="parTrans" cxnId="{DE57C60D-D777-41B5-95A5-EB2A51FD6ED6}">
      <dgm:prSet/>
      <dgm:spPr/>
      <dgm:t>
        <a:bodyPr/>
        <a:lstStyle/>
        <a:p>
          <a:endParaRPr lang="en-US"/>
        </a:p>
      </dgm:t>
    </dgm:pt>
    <dgm:pt modelId="{8CB34153-2ED7-422A-AA38-C81F05B92A10}" type="sibTrans" cxnId="{DE57C60D-D777-41B5-95A5-EB2A51FD6ED6}">
      <dgm:prSet/>
      <dgm:spPr/>
      <dgm:t>
        <a:bodyPr/>
        <a:lstStyle/>
        <a:p>
          <a:endParaRPr lang="en-US"/>
        </a:p>
      </dgm:t>
    </dgm:pt>
    <dgm:pt modelId="{4A8471BA-33A5-484D-8520-2B91ADF92FCB}">
      <dgm:prSet/>
      <dgm:spPr/>
      <dgm:t>
        <a:bodyPr/>
        <a:lstStyle/>
        <a:p>
          <a:r>
            <a:rPr lang="it-IT"/>
            <a:t>LUACTRUU  -&gt; Corporate Bond Index</a:t>
          </a:r>
          <a:endParaRPr lang="en-US"/>
        </a:p>
      </dgm:t>
    </dgm:pt>
    <dgm:pt modelId="{3CFF95A5-ED7F-440D-B2BF-BD5C1F688544}" type="parTrans" cxnId="{3C1D0892-E325-47CB-8CFA-73294E7A222C}">
      <dgm:prSet/>
      <dgm:spPr/>
      <dgm:t>
        <a:bodyPr/>
        <a:lstStyle/>
        <a:p>
          <a:endParaRPr lang="en-US"/>
        </a:p>
      </dgm:t>
    </dgm:pt>
    <dgm:pt modelId="{D5043474-E220-4B70-B78F-24E71CB13650}" type="sibTrans" cxnId="{3C1D0892-E325-47CB-8CFA-73294E7A222C}">
      <dgm:prSet/>
      <dgm:spPr/>
      <dgm:t>
        <a:bodyPr/>
        <a:lstStyle/>
        <a:p>
          <a:endParaRPr lang="en-US"/>
        </a:p>
      </dgm:t>
    </dgm:pt>
    <dgm:pt modelId="{64B6DF1D-8F6F-4392-B305-9C014A800D56}">
      <dgm:prSet/>
      <dgm:spPr/>
      <dgm:t>
        <a:bodyPr/>
        <a:lstStyle/>
        <a:p>
          <a:r>
            <a:rPr lang="it-IT"/>
            <a:t>LF98TRW    -&gt; High Yield Bond Index </a:t>
          </a:r>
          <a:endParaRPr lang="en-US"/>
        </a:p>
      </dgm:t>
    </dgm:pt>
    <dgm:pt modelId="{08636070-3F65-494A-AD82-08D8650018E3}" type="parTrans" cxnId="{24C2C48B-13FF-4544-8C0D-E6522A615367}">
      <dgm:prSet/>
      <dgm:spPr/>
      <dgm:t>
        <a:bodyPr/>
        <a:lstStyle/>
        <a:p>
          <a:endParaRPr lang="en-US"/>
        </a:p>
      </dgm:t>
    </dgm:pt>
    <dgm:pt modelId="{5949A06F-D2AF-4967-9907-C69C491EC2DB}" type="sibTrans" cxnId="{24C2C48B-13FF-4544-8C0D-E6522A615367}">
      <dgm:prSet/>
      <dgm:spPr/>
      <dgm:t>
        <a:bodyPr/>
        <a:lstStyle/>
        <a:p>
          <a:endParaRPr lang="en-US"/>
        </a:p>
      </dgm:t>
    </dgm:pt>
    <dgm:pt modelId="{1B55FD6F-D6E6-4157-A534-D9D732471855}">
      <dgm:prSet/>
      <dgm:spPr/>
      <dgm:t>
        <a:bodyPr/>
        <a:lstStyle/>
        <a:p>
          <a:r>
            <a:rPr lang="it-IT"/>
            <a:t>MSCI USA         -&gt; USA stock mkt</a:t>
          </a:r>
          <a:endParaRPr lang="en-US"/>
        </a:p>
      </dgm:t>
    </dgm:pt>
    <dgm:pt modelId="{7F30EBE7-E745-414C-8BD4-281208669C1F}" type="parTrans" cxnId="{439AA21A-F401-4678-8C15-572E89842E92}">
      <dgm:prSet/>
      <dgm:spPr/>
      <dgm:t>
        <a:bodyPr/>
        <a:lstStyle/>
        <a:p>
          <a:endParaRPr lang="en-US"/>
        </a:p>
      </dgm:t>
    </dgm:pt>
    <dgm:pt modelId="{280E71A7-BD40-4912-B7D4-37E89E72C6F3}" type="sibTrans" cxnId="{439AA21A-F401-4678-8C15-572E89842E92}">
      <dgm:prSet/>
      <dgm:spPr/>
      <dgm:t>
        <a:bodyPr/>
        <a:lstStyle/>
        <a:p>
          <a:endParaRPr lang="en-US"/>
        </a:p>
      </dgm:t>
    </dgm:pt>
    <dgm:pt modelId="{AE1740E2-EE16-4111-B0FA-CBE55BB2B1F8}">
      <dgm:prSet/>
      <dgm:spPr/>
      <dgm:t>
        <a:bodyPr/>
        <a:lstStyle/>
        <a:p>
          <a:r>
            <a:rPr lang="it-IT"/>
            <a:t>MSCI EUROPE   -&gt; EU stock mkt </a:t>
          </a:r>
          <a:endParaRPr lang="en-US"/>
        </a:p>
      </dgm:t>
    </dgm:pt>
    <dgm:pt modelId="{E88AB055-0828-4B65-BB22-665F26C33F81}" type="parTrans" cxnId="{1719B2CB-DE25-47D8-8F21-C77E48E15E8A}">
      <dgm:prSet/>
      <dgm:spPr/>
      <dgm:t>
        <a:bodyPr/>
        <a:lstStyle/>
        <a:p>
          <a:endParaRPr lang="en-US"/>
        </a:p>
      </dgm:t>
    </dgm:pt>
    <dgm:pt modelId="{BE899D08-9527-4427-8D85-C8D4A9BF0BED}" type="sibTrans" cxnId="{1719B2CB-DE25-47D8-8F21-C77E48E15E8A}">
      <dgm:prSet/>
      <dgm:spPr/>
      <dgm:t>
        <a:bodyPr/>
        <a:lstStyle/>
        <a:p>
          <a:endParaRPr lang="en-US"/>
        </a:p>
      </dgm:t>
    </dgm:pt>
    <dgm:pt modelId="{C0522136-5D4E-49FB-8AA2-C33498606329}">
      <dgm:prSet/>
      <dgm:spPr/>
      <dgm:t>
        <a:bodyPr/>
        <a:lstStyle/>
        <a:p>
          <a:r>
            <a:rPr lang="it-IT"/>
            <a:t>MSCI CINA        -&gt; Cinese stock mkt</a:t>
          </a:r>
          <a:endParaRPr lang="en-US"/>
        </a:p>
      </dgm:t>
    </dgm:pt>
    <dgm:pt modelId="{5BD598F7-B110-4874-B3FB-1885D28B9539}" type="parTrans" cxnId="{68E347F3-4397-4493-A879-7080D4FF35CB}">
      <dgm:prSet/>
      <dgm:spPr/>
      <dgm:t>
        <a:bodyPr/>
        <a:lstStyle/>
        <a:p>
          <a:endParaRPr lang="en-US"/>
        </a:p>
      </dgm:t>
    </dgm:pt>
    <dgm:pt modelId="{E59F68FF-6025-4A2D-9CC1-249F8D950AA3}" type="sibTrans" cxnId="{68E347F3-4397-4493-A879-7080D4FF35CB}">
      <dgm:prSet/>
      <dgm:spPr/>
      <dgm:t>
        <a:bodyPr/>
        <a:lstStyle/>
        <a:p>
          <a:endParaRPr lang="en-US"/>
        </a:p>
      </dgm:t>
    </dgm:pt>
    <dgm:pt modelId="{9F919171-87CC-40F5-B291-F9862C1A4E99}">
      <dgm:prSet/>
      <dgm:spPr/>
      <dgm:t>
        <a:bodyPr/>
        <a:lstStyle/>
        <a:p>
          <a:r>
            <a:rPr lang="it-IT"/>
            <a:t>GT1TL2YR   -&gt; italian BTP</a:t>
          </a:r>
          <a:endParaRPr lang="en-US"/>
        </a:p>
      </dgm:t>
    </dgm:pt>
    <dgm:pt modelId="{128D0B90-3995-4889-9DE7-AB584CA8F632}" type="parTrans" cxnId="{3DFB0876-5E3B-463D-9575-1AFB49918829}">
      <dgm:prSet/>
      <dgm:spPr/>
      <dgm:t>
        <a:bodyPr/>
        <a:lstStyle/>
        <a:p>
          <a:endParaRPr lang="en-US"/>
        </a:p>
      </dgm:t>
    </dgm:pt>
    <dgm:pt modelId="{495A6A42-9A2F-407D-A024-6C5A97F7870E}" type="sibTrans" cxnId="{3DFB0876-5E3B-463D-9575-1AFB49918829}">
      <dgm:prSet/>
      <dgm:spPr/>
      <dgm:t>
        <a:bodyPr/>
        <a:lstStyle/>
        <a:p>
          <a:endParaRPr lang="en-US"/>
        </a:p>
      </dgm:t>
    </dgm:pt>
    <dgm:pt modelId="{A3EBDAC8-F788-4630-A8FB-CE51FDCF1D27}" type="pres">
      <dgm:prSet presAssocID="{BD4DE162-C3BC-4B64-A199-798B927DD162}" presName="vert0" presStyleCnt="0">
        <dgm:presLayoutVars>
          <dgm:dir/>
          <dgm:animOne val="branch"/>
          <dgm:animLvl val="lvl"/>
        </dgm:presLayoutVars>
      </dgm:prSet>
      <dgm:spPr/>
    </dgm:pt>
    <dgm:pt modelId="{6B6A5FA2-88E3-43AF-ABAF-8279CD973ACE}" type="pres">
      <dgm:prSet presAssocID="{DDAD7DF9-83FD-4A6B-ACB8-75075DAEA958}" presName="thickLine" presStyleLbl="alignNode1" presStyleIdx="0" presStyleCnt="1"/>
      <dgm:spPr/>
    </dgm:pt>
    <dgm:pt modelId="{75365174-6261-4608-8C60-89341E387D89}" type="pres">
      <dgm:prSet presAssocID="{DDAD7DF9-83FD-4A6B-ACB8-75075DAEA958}" presName="horz1" presStyleCnt="0"/>
      <dgm:spPr/>
    </dgm:pt>
    <dgm:pt modelId="{ED01F601-9B01-48EA-B34E-CA4124795C70}" type="pres">
      <dgm:prSet presAssocID="{DDAD7DF9-83FD-4A6B-ACB8-75075DAEA958}" presName="tx1" presStyleLbl="revTx" presStyleIdx="0" presStyleCnt="14"/>
      <dgm:spPr/>
    </dgm:pt>
    <dgm:pt modelId="{8A94C752-F365-4E71-B4C7-C7E21E26A0F7}" type="pres">
      <dgm:prSet presAssocID="{DDAD7DF9-83FD-4A6B-ACB8-75075DAEA958}" presName="vert1" presStyleCnt="0"/>
      <dgm:spPr/>
    </dgm:pt>
    <dgm:pt modelId="{5F0A5F89-859B-473A-89BD-E82002804694}" type="pres">
      <dgm:prSet presAssocID="{7161A833-8318-4927-B305-858112C91FB4}" presName="vertSpace2a" presStyleCnt="0"/>
      <dgm:spPr/>
    </dgm:pt>
    <dgm:pt modelId="{EF611ECD-BD24-454B-AC7C-EDA9E45D4DDF}" type="pres">
      <dgm:prSet presAssocID="{7161A833-8318-4927-B305-858112C91FB4}" presName="horz2" presStyleCnt="0"/>
      <dgm:spPr/>
    </dgm:pt>
    <dgm:pt modelId="{E783E6F9-4798-47C0-BFE2-199CBA7C8185}" type="pres">
      <dgm:prSet presAssocID="{7161A833-8318-4927-B305-858112C91FB4}" presName="horzSpace2" presStyleCnt="0"/>
      <dgm:spPr/>
    </dgm:pt>
    <dgm:pt modelId="{02782755-AE24-4A3E-8005-0AF7B4D2F537}" type="pres">
      <dgm:prSet presAssocID="{7161A833-8318-4927-B305-858112C91FB4}" presName="tx2" presStyleLbl="revTx" presStyleIdx="1" presStyleCnt="14"/>
      <dgm:spPr/>
    </dgm:pt>
    <dgm:pt modelId="{B2FD9137-EE7C-4080-A6CA-1C6B93BE611F}" type="pres">
      <dgm:prSet presAssocID="{7161A833-8318-4927-B305-858112C91FB4}" presName="vert2" presStyleCnt="0"/>
      <dgm:spPr/>
    </dgm:pt>
    <dgm:pt modelId="{B56FDBFD-5488-4A48-B61D-63AE1552EA79}" type="pres">
      <dgm:prSet presAssocID="{7161A833-8318-4927-B305-858112C91FB4}" presName="thinLine2b" presStyleLbl="callout" presStyleIdx="0" presStyleCnt="13"/>
      <dgm:spPr/>
    </dgm:pt>
    <dgm:pt modelId="{3DEFA20C-4515-4577-B1F4-6338473DD046}" type="pres">
      <dgm:prSet presAssocID="{7161A833-8318-4927-B305-858112C91FB4}" presName="vertSpace2b" presStyleCnt="0"/>
      <dgm:spPr/>
    </dgm:pt>
    <dgm:pt modelId="{DD8833A2-537E-48CC-8088-80444BF1441C}" type="pres">
      <dgm:prSet presAssocID="{C2C96667-0476-496E-AB40-E2315293EC71}" presName="horz2" presStyleCnt="0"/>
      <dgm:spPr/>
    </dgm:pt>
    <dgm:pt modelId="{D1C067E9-2E0F-412E-AC59-95B19B5D4665}" type="pres">
      <dgm:prSet presAssocID="{C2C96667-0476-496E-AB40-E2315293EC71}" presName="horzSpace2" presStyleCnt="0"/>
      <dgm:spPr/>
    </dgm:pt>
    <dgm:pt modelId="{47BE9AEB-A6E7-4C52-B59C-D5D0555BAFFF}" type="pres">
      <dgm:prSet presAssocID="{C2C96667-0476-496E-AB40-E2315293EC71}" presName="tx2" presStyleLbl="revTx" presStyleIdx="2" presStyleCnt="14"/>
      <dgm:spPr/>
    </dgm:pt>
    <dgm:pt modelId="{C7968A33-EC35-4DBA-BB9B-23DEE03AA05B}" type="pres">
      <dgm:prSet presAssocID="{C2C96667-0476-496E-AB40-E2315293EC71}" presName="vert2" presStyleCnt="0"/>
      <dgm:spPr/>
    </dgm:pt>
    <dgm:pt modelId="{EA126FDD-38E1-4C52-AFFA-F6E8FDEF030C}" type="pres">
      <dgm:prSet presAssocID="{C2C96667-0476-496E-AB40-E2315293EC71}" presName="thinLine2b" presStyleLbl="callout" presStyleIdx="1" presStyleCnt="13"/>
      <dgm:spPr/>
    </dgm:pt>
    <dgm:pt modelId="{4EF4FB89-F6E5-4071-8F08-83C8AADB29AB}" type="pres">
      <dgm:prSet presAssocID="{C2C96667-0476-496E-AB40-E2315293EC71}" presName="vertSpace2b" presStyleCnt="0"/>
      <dgm:spPr/>
    </dgm:pt>
    <dgm:pt modelId="{D424D251-40AE-4ABD-8F01-4E83BD8D761F}" type="pres">
      <dgm:prSet presAssocID="{BEF045E3-81B1-4E90-B060-B486CF709BC6}" presName="horz2" presStyleCnt="0"/>
      <dgm:spPr/>
    </dgm:pt>
    <dgm:pt modelId="{F9F4C98F-1880-4126-825C-9270431D2A08}" type="pres">
      <dgm:prSet presAssocID="{BEF045E3-81B1-4E90-B060-B486CF709BC6}" presName="horzSpace2" presStyleCnt="0"/>
      <dgm:spPr/>
    </dgm:pt>
    <dgm:pt modelId="{8FD61533-D784-4C51-8431-54BA1AEFAEDA}" type="pres">
      <dgm:prSet presAssocID="{BEF045E3-81B1-4E90-B060-B486CF709BC6}" presName="tx2" presStyleLbl="revTx" presStyleIdx="3" presStyleCnt="14"/>
      <dgm:spPr/>
    </dgm:pt>
    <dgm:pt modelId="{75EF1F23-2B6A-45E5-BA93-2350CFB69555}" type="pres">
      <dgm:prSet presAssocID="{BEF045E3-81B1-4E90-B060-B486CF709BC6}" presName="vert2" presStyleCnt="0"/>
      <dgm:spPr/>
    </dgm:pt>
    <dgm:pt modelId="{324C7953-D95C-4C15-AE61-D84FD45489B2}" type="pres">
      <dgm:prSet presAssocID="{BEF045E3-81B1-4E90-B060-B486CF709BC6}" presName="thinLine2b" presStyleLbl="callout" presStyleIdx="2" presStyleCnt="13"/>
      <dgm:spPr/>
    </dgm:pt>
    <dgm:pt modelId="{E8FB1E17-814D-4303-A2C0-FC933B6CBF10}" type="pres">
      <dgm:prSet presAssocID="{BEF045E3-81B1-4E90-B060-B486CF709BC6}" presName="vertSpace2b" presStyleCnt="0"/>
      <dgm:spPr/>
    </dgm:pt>
    <dgm:pt modelId="{7774F8A9-C560-400E-B973-0C11ECD5F33D}" type="pres">
      <dgm:prSet presAssocID="{985618A5-8050-4D20-AC23-E8C2D962E69B}" presName="horz2" presStyleCnt="0"/>
      <dgm:spPr/>
    </dgm:pt>
    <dgm:pt modelId="{339BC899-504C-4167-BC26-027A5DD5DDF7}" type="pres">
      <dgm:prSet presAssocID="{985618A5-8050-4D20-AC23-E8C2D962E69B}" presName="horzSpace2" presStyleCnt="0"/>
      <dgm:spPr/>
    </dgm:pt>
    <dgm:pt modelId="{87BD60A0-1331-4BA0-934D-45DA7D5948D9}" type="pres">
      <dgm:prSet presAssocID="{985618A5-8050-4D20-AC23-E8C2D962E69B}" presName="tx2" presStyleLbl="revTx" presStyleIdx="4" presStyleCnt="14"/>
      <dgm:spPr/>
    </dgm:pt>
    <dgm:pt modelId="{4E365975-14D4-461F-B527-A25CA590082A}" type="pres">
      <dgm:prSet presAssocID="{985618A5-8050-4D20-AC23-E8C2D962E69B}" presName="vert2" presStyleCnt="0"/>
      <dgm:spPr/>
    </dgm:pt>
    <dgm:pt modelId="{2D140F60-70C0-438A-A4BE-8DDA99CE358A}" type="pres">
      <dgm:prSet presAssocID="{985618A5-8050-4D20-AC23-E8C2D962E69B}" presName="thinLine2b" presStyleLbl="callout" presStyleIdx="3" presStyleCnt="13"/>
      <dgm:spPr/>
    </dgm:pt>
    <dgm:pt modelId="{5513914A-F91E-418A-8075-ABAD2388D80A}" type="pres">
      <dgm:prSet presAssocID="{985618A5-8050-4D20-AC23-E8C2D962E69B}" presName="vertSpace2b" presStyleCnt="0"/>
      <dgm:spPr/>
    </dgm:pt>
    <dgm:pt modelId="{47FE719B-CFED-43E8-83F6-9FC22C93358B}" type="pres">
      <dgm:prSet presAssocID="{33C872F0-0F33-4CD8-8B8E-5A7E7B32837E}" presName="horz2" presStyleCnt="0"/>
      <dgm:spPr/>
    </dgm:pt>
    <dgm:pt modelId="{A1446C0B-114F-4EB4-92ED-2033C1BA3F63}" type="pres">
      <dgm:prSet presAssocID="{33C872F0-0F33-4CD8-8B8E-5A7E7B32837E}" presName="horzSpace2" presStyleCnt="0"/>
      <dgm:spPr/>
    </dgm:pt>
    <dgm:pt modelId="{26597E2B-6EB2-41CB-93C8-EEC456082475}" type="pres">
      <dgm:prSet presAssocID="{33C872F0-0F33-4CD8-8B8E-5A7E7B32837E}" presName="tx2" presStyleLbl="revTx" presStyleIdx="5" presStyleCnt="14"/>
      <dgm:spPr/>
    </dgm:pt>
    <dgm:pt modelId="{F07F6E02-2EF5-4258-9386-B9B255A3FD43}" type="pres">
      <dgm:prSet presAssocID="{33C872F0-0F33-4CD8-8B8E-5A7E7B32837E}" presName="vert2" presStyleCnt="0"/>
      <dgm:spPr/>
    </dgm:pt>
    <dgm:pt modelId="{22965226-EAE7-4B41-9DBE-C25D6FDFFC1B}" type="pres">
      <dgm:prSet presAssocID="{33C872F0-0F33-4CD8-8B8E-5A7E7B32837E}" presName="thinLine2b" presStyleLbl="callout" presStyleIdx="4" presStyleCnt="13"/>
      <dgm:spPr/>
    </dgm:pt>
    <dgm:pt modelId="{EA6C9AC4-1D0A-43D7-8630-E6E6D6543ED3}" type="pres">
      <dgm:prSet presAssocID="{33C872F0-0F33-4CD8-8B8E-5A7E7B32837E}" presName="vertSpace2b" presStyleCnt="0"/>
      <dgm:spPr/>
    </dgm:pt>
    <dgm:pt modelId="{1D229C8B-3ACE-4D61-9648-2F352702D911}" type="pres">
      <dgm:prSet presAssocID="{2717AE44-03D8-4199-822E-333A1FAD3182}" presName="horz2" presStyleCnt="0"/>
      <dgm:spPr/>
    </dgm:pt>
    <dgm:pt modelId="{0B582A4A-6E55-491B-882D-C96C5526B53C}" type="pres">
      <dgm:prSet presAssocID="{2717AE44-03D8-4199-822E-333A1FAD3182}" presName="horzSpace2" presStyleCnt="0"/>
      <dgm:spPr/>
    </dgm:pt>
    <dgm:pt modelId="{6E040DC5-223F-43D0-A0B6-B4C86490D7B2}" type="pres">
      <dgm:prSet presAssocID="{2717AE44-03D8-4199-822E-333A1FAD3182}" presName="tx2" presStyleLbl="revTx" presStyleIdx="6" presStyleCnt="14"/>
      <dgm:spPr/>
    </dgm:pt>
    <dgm:pt modelId="{DAF44173-F9F8-4167-938A-1CEC13CBD918}" type="pres">
      <dgm:prSet presAssocID="{2717AE44-03D8-4199-822E-333A1FAD3182}" presName="vert2" presStyleCnt="0"/>
      <dgm:spPr/>
    </dgm:pt>
    <dgm:pt modelId="{F5665EA7-0519-4C0A-952F-093DB696A71B}" type="pres">
      <dgm:prSet presAssocID="{2717AE44-03D8-4199-822E-333A1FAD3182}" presName="thinLine2b" presStyleLbl="callout" presStyleIdx="5" presStyleCnt="13"/>
      <dgm:spPr/>
    </dgm:pt>
    <dgm:pt modelId="{A9600CB1-54EF-45DD-9171-525EE180EE36}" type="pres">
      <dgm:prSet presAssocID="{2717AE44-03D8-4199-822E-333A1FAD3182}" presName="vertSpace2b" presStyleCnt="0"/>
      <dgm:spPr/>
    </dgm:pt>
    <dgm:pt modelId="{A88D08C9-7DEC-422F-965E-3C73733BB41F}" type="pres">
      <dgm:prSet presAssocID="{84AAAD57-AB87-405A-9108-2C4E5FFF49F0}" presName="horz2" presStyleCnt="0"/>
      <dgm:spPr/>
    </dgm:pt>
    <dgm:pt modelId="{BC96BEF2-206F-4F00-8B54-EEB86BFF3E72}" type="pres">
      <dgm:prSet presAssocID="{84AAAD57-AB87-405A-9108-2C4E5FFF49F0}" presName="horzSpace2" presStyleCnt="0"/>
      <dgm:spPr/>
    </dgm:pt>
    <dgm:pt modelId="{A24446DF-91C3-4ABA-A702-B63BE527F3EE}" type="pres">
      <dgm:prSet presAssocID="{84AAAD57-AB87-405A-9108-2C4E5FFF49F0}" presName="tx2" presStyleLbl="revTx" presStyleIdx="7" presStyleCnt="14"/>
      <dgm:spPr/>
    </dgm:pt>
    <dgm:pt modelId="{0C24A14D-2130-4F6C-A4FB-46A546196382}" type="pres">
      <dgm:prSet presAssocID="{84AAAD57-AB87-405A-9108-2C4E5FFF49F0}" presName="vert2" presStyleCnt="0"/>
      <dgm:spPr/>
    </dgm:pt>
    <dgm:pt modelId="{CCE66E36-49A6-44A5-BB01-B84978CF3537}" type="pres">
      <dgm:prSet presAssocID="{84AAAD57-AB87-405A-9108-2C4E5FFF49F0}" presName="thinLine2b" presStyleLbl="callout" presStyleIdx="6" presStyleCnt="13"/>
      <dgm:spPr/>
    </dgm:pt>
    <dgm:pt modelId="{90925F3C-CB2D-45EC-86A7-689DA3D3F016}" type="pres">
      <dgm:prSet presAssocID="{84AAAD57-AB87-405A-9108-2C4E5FFF49F0}" presName="vertSpace2b" presStyleCnt="0"/>
      <dgm:spPr/>
    </dgm:pt>
    <dgm:pt modelId="{69E28AD8-92EA-48FA-8AF5-D661C6BB77AE}" type="pres">
      <dgm:prSet presAssocID="{4A8471BA-33A5-484D-8520-2B91ADF92FCB}" presName="horz2" presStyleCnt="0"/>
      <dgm:spPr/>
    </dgm:pt>
    <dgm:pt modelId="{37DE6406-4373-4AE7-9F06-8544ADD609AC}" type="pres">
      <dgm:prSet presAssocID="{4A8471BA-33A5-484D-8520-2B91ADF92FCB}" presName="horzSpace2" presStyleCnt="0"/>
      <dgm:spPr/>
    </dgm:pt>
    <dgm:pt modelId="{99984DEB-7C9A-44DE-B151-8C02136F4B20}" type="pres">
      <dgm:prSet presAssocID="{4A8471BA-33A5-484D-8520-2B91ADF92FCB}" presName="tx2" presStyleLbl="revTx" presStyleIdx="8" presStyleCnt="14"/>
      <dgm:spPr/>
    </dgm:pt>
    <dgm:pt modelId="{786C3181-CCA9-466B-AF2F-A2465E649920}" type="pres">
      <dgm:prSet presAssocID="{4A8471BA-33A5-484D-8520-2B91ADF92FCB}" presName="vert2" presStyleCnt="0"/>
      <dgm:spPr/>
    </dgm:pt>
    <dgm:pt modelId="{AAC68915-9FDD-495E-AAF8-8A91E9E7D2EE}" type="pres">
      <dgm:prSet presAssocID="{4A8471BA-33A5-484D-8520-2B91ADF92FCB}" presName="thinLine2b" presStyleLbl="callout" presStyleIdx="7" presStyleCnt="13"/>
      <dgm:spPr/>
    </dgm:pt>
    <dgm:pt modelId="{939BF9F1-DA01-4F98-A63D-0BC5B098DAA0}" type="pres">
      <dgm:prSet presAssocID="{4A8471BA-33A5-484D-8520-2B91ADF92FCB}" presName="vertSpace2b" presStyleCnt="0"/>
      <dgm:spPr/>
    </dgm:pt>
    <dgm:pt modelId="{7842A8B3-845B-49EA-9963-5B87FE381C52}" type="pres">
      <dgm:prSet presAssocID="{64B6DF1D-8F6F-4392-B305-9C014A800D56}" presName="horz2" presStyleCnt="0"/>
      <dgm:spPr/>
    </dgm:pt>
    <dgm:pt modelId="{5463F21B-4135-41FA-995C-80B00027110D}" type="pres">
      <dgm:prSet presAssocID="{64B6DF1D-8F6F-4392-B305-9C014A800D56}" presName="horzSpace2" presStyleCnt="0"/>
      <dgm:spPr/>
    </dgm:pt>
    <dgm:pt modelId="{4E162E42-5EEA-425E-AD01-357845E88306}" type="pres">
      <dgm:prSet presAssocID="{64B6DF1D-8F6F-4392-B305-9C014A800D56}" presName="tx2" presStyleLbl="revTx" presStyleIdx="9" presStyleCnt="14"/>
      <dgm:spPr/>
    </dgm:pt>
    <dgm:pt modelId="{CA5AB146-BD48-4A18-8D1A-DD6314F13BD4}" type="pres">
      <dgm:prSet presAssocID="{64B6DF1D-8F6F-4392-B305-9C014A800D56}" presName="vert2" presStyleCnt="0"/>
      <dgm:spPr/>
    </dgm:pt>
    <dgm:pt modelId="{D075F902-77A2-46E2-9D4B-6305A38C8760}" type="pres">
      <dgm:prSet presAssocID="{64B6DF1D-8F6F-4392-B305-9C014A800D56}" presName="thinLine2b" presStyleLbl="callout" presStyleIdx="8" presStyleCnt="13"/>
      <dgm:spPr/>
    </dgm:pt>
    <dgm:pt modelId="{307A04E9-530D-4D7E-911F-C1C73A620070}" type="pres">
      <dgm:prSet presAssocID="{64B6DF1D-8F6F-4392-B305-9C014A800D56}" presName="vertSpace2b" presStyleCnt="0"/>
      <dgm:spPr/>
    </dgm:pt>
    <dgm:pt modelId="{3E866654-E13A-4421-B751-0657FAE68554}" type="pres">
      <dgm:prSet presAssocID="{1B55FD6F-D6E6-4157-A534-D9D732471855}" presName="horz2" presStyleCnt="0"/>
      <dgm:spPr/>
    </dgm:pt>
    <dgm:pt modelId="{F35CAD7E-603F-4ED0-91A1-989598B8E737}" type="pres">
      <dgm:prSet presAssocID="{1B55FD6F-D6E6-4157-A534-D9D732471855}" presName="horzSpace2" presStyleCnt="0"/>
      <dgm:spPr/>
    </dgm:pt>
    <dgm:pt modelId="{5D9D9F0D-1939-4048-8BC4-454B41B6D585}" type="pres">
      <dgm:prSet presAssocID="{1B55FD6F-D6E6-4157-A534-D9D732471855}" presName="tx2" presStyleLbl="revTx" presStyleIdx="10" presStyleCnt="14"/>
      <dgm:spPr/>
    </dgm:pt>
    <dgm:pt modelId="{B17D62CC-433A-4C9C-BD58-490798A0B250}" type="pres">
      <dgm:prSet presAssocID="{1B55FD6F-D6E6-4157-A534-D9D732471855}" presName="vert2" presStyleCnt="0"/>
      <dgm:spPr/>
    </dgm:pt>
    <dgm:pt modelId="{080B3BD6-7C90-47DA-AA4E-09A19D35CC00}" type="pres">
      <dgm:prSet presAssocID="{1B55FD6F-D6E6-4157-A534-D9D732471855}" presName="thinLine2b" presStyleLbl="callout" presStyleIdx="9" presStyleCnt="13"/>
      <dgm:spPr/>
    </dgm:pt>
    <dgm:pt modelId="{CDF474BE-EDF3-4AD8-992B-EE18802A013B}" type="pres">
      <dgm:prSet presAssocID="{1B55FD6F-D6E6-4157-A534-D9D732471855}" presName="vertSpace2b" presStyleCnt="0"/>
      <dgm:spPr/>
    </dgm:pt>
    <dgm:pt modelId="{2D99DBC2-7C85-41F2-8CE1-665EC094AADC}" type="pres">
      <dgm:prSet presAssocID="{AE1740E2-EE16-4111-B0FA-CBE55BB2B1F8}" presName="horz2" presStyleCnt="0"/>
      <dgm:spPr/>
    </dgm:pt>
    <dgm:pt modelId="{A6E8E804-A120-49FD-88B3-4C9C7D15D163}" type="pres">
      <dgm:prSet presAssocID="{AE1740E2-EE16-4111-B0FA-CBE55BB2B1F8}" presName="horzSpace2" presStyleCnt="0"/>
      <dgm:spPr/>
    </dgm:pt>
    <dgm:pt modelId="{5857C723-881A-4D57-A69E-93934918F4A5}" type="pres">
      <dgm:prSet presAssocID="{AE1740E2-EE16-4111-B0FA-CBE55BB2B1F8}" presName="tx2" presStyleLbl="revTx" presStyleIdx="11" presStyleCnt="14"/>
      <dgm:spPr/>
    </dgm:pt>
    <dgm:pt modelId="{05B97EF6-B474-4078-A022-12F7B7F24F19}" type="pres">
      <dgm:prSet presAssocID="{AE1740E2-EE16-4111-B0FA-CBE55BB2B1F8}" presName="vert2" presStyleCnt="0"/>
      <dgm:spPr/>
    </dgm:pt>
    <dgm:pt modelId="{1A38F52C-E197-403A-A6F9-D0B2B2EE7760}" type="pres">
      <dgm:prSet presAssocID="{AE1740E2-EE16-4111-B0FA-CBE55BB2B1F8}" presName="thinLine2b" presStyleLbl="callout" presStyleIdx="10" presStyleCnt="13"/>
      <dgm:spPr/>
    </dgm:pt>
    <dgm:pt modelId="{E87D58E2-B6E8-467A-84BD-99AC618790DD}" type="pres">
      <dgm:prSet presAssocID="{AE1740E2-EE16-4111-B0FA-CBE55BB2B1F8}" presName="vertSpace2b" presStyleCnt="0"/>
      <dgm:spPr/>
    </dgm:pt>
    <dgm:pt modelId="{414FEC44-CA2C-4648-869F-30242C2393DB}" type="pres">
      <dgm:prSet presAssocID="{C0522136-5D4E-49FB-8AA2-C33498606329}" presName="horz2" presStyleCnt="0"/>
      <dgm:spPr/>
    </dgm:pt>
    <dgm:pt modelId="{3BC56DA0-67D1-414E-AFC4-7DDFE7F98659}" type="pres">
      <dgm:prSet presAssocID="{C0522136-5D4E-49FB-8AA2-C33498606329}" presName="horzSpace2" presStyleCnt="0"/>
      <dgm:spPr/>
    </dgm:pt>
    <dgm:pt modelId="{95F528CD-D132-48B3-BD2A-2E522145E0DD}" type="pres">
      <dgm:prSet presAssocID="{C0522136-5D4E-49FB-8AA2-C33498606329}" presName="tx2" presStyleLbl="revTx" presStyleIdx="12" presStyleCnt="14"/>
      <dgm:spPr/>
    </dgm:pt>
    <dgm:pt modelId="{EF8C744D-B87B-4C52-9B57-C8E2B4EE689E}" type="pres">
      <dgm:prSet presAssocID="{C0522136-5D4E-49FB-8AA2-C33498606329}" presName="vert2" presStyleCnt="0"/>
      <dgm:spPr/>
    </dgm:pt>
    <dgm:pt modelId="{5F33346A-1209-4BD3-8BA8-46B0E0469B00}" type="pres">
      <dgm:prSet presAssocID="{C0522136-5D4E-49FB-8AA2-C33498606329}" presName="thinLine2b" presStyleLbl="callout" presStyleIdx="11" presStyleCnt="13"/>
      <dgm:spPr/>
    </dgm:pt>
    <dgm:pt modelId="{17897FE4-86E1-4A94-A690-9AEDD872FFE0}" type="pres">
      <dgm:prSet presAssocID="{C0522136-5D4E-49FB-8AA2-C33498606329}" presName="vertSpace2b" presStyleCnt="0"/>
      <dgm:spPr/>
    </dgm:pt>
    <dgm:pt modelId="{0CAB3A0D-C86A-4E80-8842-77B60759D769}" type="pres">
      <dgm:prSet presAssocID="{9F919171-87CC-40F5-B291-F9862C1A4E99}" presName="horz2" presStyleCnt="0"/>
      <dgm:spPr/>
    </dgm:pt>
    <dgm:pt modelId="{08171404-1862-498A-AA9F-2EB2F7350DFF}" type="pres">
      <dgm:prSet presAssocID="{9F919171-87CC-40F5-B291-F9862C1A4E99}" presName="horzSpace2" presStyleCnt="0"/>
      <dgm:spPr/>
    </dgm:pt>
    <dgm:pt modelId="{56543B19-41A7-4DF7-B347-C430FC82C187}" type="pres">
      <dgm:prSet presAssocID="{9F919171-87CC-40F5-B291-F9862C1A4E99}" presName="tx2" presStyleLbl="revTx" presStyleIdx="13" presStyleCnt="14"/>
      <dgm:spPr/>
    </dgm:pt>
    <dgm:pt modelId="{A617A58E-CB60-467C-AFA5-EB839437DF00}" type="pres">
      <dgm:prSet presAssocID="{9F919171-87CC-40F5-B291-F9862C1A4E99}" presName="vert2" presStyleCnt="0"/>
      <dgm:spPr/>
    </dgm:pt>
    <dgm:pt modelId="{0CF61709-E9CA-437C-9EED-EC3C1BA7785A}" type="pres">
      <dgm:prSet presAssocID="{9F919171-87CC-40F5-B291-F9862C1A4E99}" presName="thinLine2b" presStyleLbl="callout" presStyleIdx="12" presStyleCnt="13"/>
      <dgm:spPr/>
    </dgm:pt>
    <dgm:pt modelId="{A68DEBA9-A26D-4010-9358-AFBBE1C14F13}" type="pres">
      <dgm:prSet presAssocID="{9F919171-87CC-40F5-B291-F9862C1A4E99}" presName="vertSpace2b" presStyleCnt="0"/>
      <dgm:spPr/>
    </dgm:pt>
  </dgm:ptLst>
  <dgm:cxnLst>
    <dgm:cxn modelId="{2954370B-B3EA-46A1-9C74-C968E7B54E19}" type="presOf" srcId="{4A8471BA-33A5-484D-8520-2B91ADF92FCB}" destId="{99984DEB-7C9A-44DE-B151-8C02136F4B20}" srcOrd="0" destOrd="0" presId="urn:microsoft.com/office/officeart/2008/layout/LinedList"/>
    <dgm:cxn modelId="{DE57C60D-D777-41B5-95A5-EB2A51FD6ED6}" srcId="{DDAD7DF9-83FD-4A6B-ACB8-75075DAEA958}" destId="{84AAAD57-AB87-405A-9108-2C4E5FFF49F0}" srcOrd="6" destOrd="0" parTransId="{B84A0261-2219-45A7-9D9C-FEA0FABBEAEB}" sibTransId="{8CB34153-2ED7-422A-AA38-C81F05B92A10}"/>
    <dgm:cxn modelId="{8D0CED18-3965-489C-82F7-480E03EED8F9}" type="presOf" srcId="{BEF045E3-81B1-4E90-B060-B486CF709BC6}" destId="{8FD61533-D784-4C51-8431-54BA1AEFAEDA}" srcOrd="0" destOrd="0" presId="urn:microsoft.com/office/officeart/2008/layout/LinedList"/>
    <dgm:cxn modelId="{439AA21A-F401-4678-8C15-572E89842E92}" srcId="{DDAD7DF9-83FD-4A6B-ACB8-75075DAEA958}" destId="{1B55FD6F-D6E6-4157-A534-D9D732471855}" srcOrd="9" destOrd="0" parTransId="{7F30EBE7-E745-414C-8BD4-281208669C1F}" sibTransId="{280E71A7-BD40-4912-B7D4-37E89E72C6F3}"/>
    <dgm:cxn modelId="{0A354225-F147-4FF0-A2F9-36EC309BF0AE}" type="presOf" srcId="{64B6DF1D-8F6F-4392-B305-9C014A800D56}" destId="{4E162E42-5EEA-425E-AD01-357845E88306}" srcOrd="0" destOrd="0" presId="urn:microsoft.com/office/officeart/2008/layout/LinedList"/>
    <dgm:cxn modelId="{6296332A-38C2-4C5B-A82B-D03739A19B22}" srcId="{DDAD7DF9-83FD-4A6B-ACB8-75075DAEA958}" destId="{33C872F0-0F33-4CD8-8B8E-5A7E7B32837E}" srcOrd="4" destOrd="0" parTransId="{E3AFC416-BF97-430F-BAB3-AFE0348368BA}" sibTransId="{14D45C9D-4EA9-465A-B2F2-F65039DB077B}"/>
    <dgm:cxn modelId="{5648F72A-AAD3-4FFA-9D73-F8C394FA2D17}" srcId="{DDAD7DF9-83FD-4A6B-ACB8-75075DAEA958}" destId="{985618A5-8050-4D20-AC23-E8C2D962E69B}" srcOrd="3" destOrd="0" parTransId="{AFA03BD7-D911-4F8B-BEDB-9F3A75B86024}" sibTransId="{A68CE9EA-9D78-47DF-AB7B-B3089A853862}"/>
    <dgm:cxn modelId="{55979231-C97A-4B7A-9C67-531F939707DE}" srcId="{DDAD7DF9-83FD-4A6B-ACB8-75075DAEA958}" destId="{2717AE44-03D8-4199-822E-333A1FAD3182}" srcOrd="5" destOrd="0" parTransId="{6DA78DAB-37AD-4DF0-A024-848026A9F041}" sibTransId="{DA9643E6-EB5A-4C5C-AE04-AACD445B0134}"/>
    <dgm:cxn modelId="{E3208632-D5E8-49BA-B66B-0EDECAF5EA5F}" type="presOf" srcId="{C2C96667-0476-496E-AB40-E2315293EC71}" destId="{47BE9AEB-A6E7-4C52-B59C-D5D0555BAFFF}" srcOrd="0" destOrd="0" presId="urn:microsoft.com/office/officeart/2008/layout/LinedList"/>
    <dgm:cxn modelId="{0F68FF3E-B52B-4A21-ABF4-FE602FCC89D5}" type="presOf" srcId="{AE1740E2-EE16-4111-B0FA-CBE55BB2B1F8}" destId="{5857C723-881A-4D57-A69E-93934918F4A5}" srcOrd="0" destOrd="0" presId="urn:microsoft.com/office/officeart/2008/layout/LinedList"/>
    <dgm:cxn modelId="{8A70B43F-E18E-4106-82B7-7F264F66A239}" srcId="{DDAD7DF9-83FD-4A6B-ACB8-75075DAEA958}" destId="{C2C96667-0476-496E-AB40-E2315293EC71}" srcOrd="1" destOrd="0" parTransId="{82F7C853-D38D-45A9-BF4D-11678B5CF0EB}" sibTransId="{6168C475-BA74-47B3-A7C0-BD2650AADE5E}"/>
    <dgm:cxn modelId="{E9603343-2E06-48D3-A58D-9E56BAFAC0B6}" type="presOf" srcId="{7161A833-8318-4927-B305-858112C91FB4}" destId="{02782755-AE24-4A3E-8005-0AF7B4D2F537}" srcOrd="0" destOrd="0" presId="urn:microsoft.com/office/officeart/2008/layout/LinedList"/>
    <dgm:cxn modelId="{A0562B66-CC2A-47DC-91E2-8BA2A5B27583}" type="presOf" srcId="{985618A5-8050-4D20-AC23-E8C2D962E69B}" destId="{87BD60A0-1331-4BA0-934D-45DA7D5948D9}" srcOrd="0" destOrd="0" presId="urn:microsoft.com/office/officeart/2008/layout/LinedList"/>
    <dgm:cxn modelId="{22547B47-5C6E-405A-B414-AC958C8A56FB}" srcId="{DDAD7DF9-83FD-4A6B-ACB8-75075DAEA958}" destId="{7161A833-8318-4927-B305-858112C91FB4}" srcOrd="0" destOrd="0" parTransId="{BE4DB717-997C-464E-92FC-64A280CF8A21}" sibTransId="{F4D400D1-18A5-4221-B049-5BF0DBBCB79A}"/>
    <dgm:cxn modelId="{3DFB0876-5E3B-463D-9575-1AFB49918829}" srcId="{DDAD7DF9-83FD-4A6B-ACB8-75075DAEA958}" destId="{9F919171-87CC-40F5-B291-F9862C1A4E99}" srcOrd="12" destOrd="0" parTransId="{128D0B90-3995-4889-9DE7-AB584CA8F632}" sibTransId="{495A6A42-9A2F-407D-A024-6C5A97F7870E}"/>
    <dgm:cxn modelId="{B6EE8158-0B16-4403-B888-5C8013D427DC}" type="presOf" srcId="{BD4DE162-C3BC-4B64-A199-798B927DD162}" destId="{A3EBDAC8-F788-4630-A8FB-CE51FDCF1D27}" srcOrd="0" destOrd="0" presId="urn:microsoft.com/office/officeart/2008/layout/LinedList"/>
    <dgm:cxn modelId="{552AD67A-E65C-4E8C-9D23-B6E15D038F86}" type="presOf" srcId="{9F919171-87CC-40F5-B291-F9862C1A4E99}" destId="{56543B19-41A7-4DF7-B347-C430FC82C187}" srcOrd="0" destOrd="0" presId="urn:microsoft.com/office/officeart/2008/layout/LinedList"/>
    <dgm:cxn modelId="{2F2B8C7E-5106-4AEC-822D-8AFD9654DC5D}" srcId="{BD4DE162-C3BC-4B64-A199-798B927DD162}" destId="{DDAD7DF9-83FD-4A6B-ACB8-75075DAEA958}" srcOrd="0" destOrd="0" parTransId="{55E73878-DA12-49C7-A9FF-65EE6C1F20A9}" sibTransId="{97E2E897-C2E2-40E2-A056-2CFA6E57D8D5}"/>
    <dgm:cxn modelId="{24C2C48B-13FF-4544-8C0D-E6522A615367}" srcId="{DDAD7DF9-83FD-4A6B-ACB8-75075DAEA958}" destId="{64B6DF1D-8F6F-4392-B305-9C014A800D56}" srcOrd="8" destOrd="0" parTransId="{08636070-3F65-494A-AD82-08D8650018E3}" sibTransId="{5949A06F-D2AF-4967-9907-C69C491EC2DB}"/>
    <dgm:cxn modelId="{3C1D0892-E325-47CB-8CFA-73294E7A222C}" srcId="{DDAD7DF9-83FD-4A6B-ACB8-75075DAEA958}" destId="{4A8471BA-33A5-484D-8520-2B91ADF92FCB}" srcOrd="7" destOrd="0" parTransId="{3CFF95A5-ED7F-440D-B2BF-BD5C1F688544}" sibTransId="{D5043474-E220-4B70-B78F-24E71CB13650}"/>
    <dgm:cxn modelId="{A249BEA8-4559-40F0-9EFA-ABA153527D22}" type="presOf" srcId="{84AAAD57-AB87-405A-9108-2C4E5FFF49F0}" destId="{A24446DF-91C3-4ABA-A702-B63BE527F3EE}" srcOrd="0" destOrd="0" presId="urn:microsoft.com/office/officeart/2008/layout/LinedList"/>
    <dgm:cxn modelId="{F5026DAC-4598-4731-88F2-EF193987375E}" type="presOf" srcId="{DDAD7DF9-83FD-4A6B-ACB8-75075DAEA958}" destId="{ED01F601-9B01-48EA-B34E-CA4124795C70}" srcOrd="0" destOrd="0" presId="urn:microsoft.com/office/officeart/2008/layout/LinedList"/>
    <dgm:cxn modelId="{1719B2CB-DE25-47D8-8F21-C77E48E15E8A}" srcId="{DDAD7DF9-83FD-4A6B-ACB8-75075DAEA958}" destId="{AE1740E2-EE16-4111-B0FA-CBE55BB2B1F8}" srcOrd="10" destOrd="0" parTransId="{E88AB055-0828-4B65-BB22-665F26C33F81}" sibTransId="{BE899D08-9527-4427-8D85-C8D4A9BF0BED}"/>
    <dgm:cxn modelId="{35C014E9-A2CD-4EA1-971C-8EE6F40934D4}" type="presOf" srcId="{1B55FD6F-D6E6-4157-A534-D9D732471855}" destId="{5D9D9F0D-1939-4048-8BC4-454B41B6D585}" srcOrd="0" destOrd="0" presId="urn:microsoft.com/office/officeart/2008/layout/LinedList"/>
    <dgm:cxn modelId="{A7A966ED-13AD-477C-839B-4E9301B9033B}" srcId="{DDAD7DF9-83FD-4A6B-ACB8-75075DAEA958}" destId="{BEF045E3-81B1-4E90-B060-B486CF709BC6}" srcOrd="2" destOrd="0" parTransId="{0DA29559-B74C-43E3-8F7A-12D08602610E}" sibTransId="{46CCE60C-8181-4C6D-BD12-9ABE9D5262DD}"/>
    <dgm:cxn modelId="{68E347F3-4397-4493-A879-7080D4FF35CB}" srcId="{DDAD7DF9-83FD-4A6B-ACB8-75075DAEA958}" destId="{C0522136-5D4E-49FB-8AA2-C33498606329}" srcOrd="11" destOrd="0" parTransId="{5BD598F7-B110-4874-B3FB-1885D28B9539}" sibTransId="{E59F68FF-6025-4A2D-9CC1-249F8D950AA3}"/>
    <dgm:cxn modelId="{88B6FEF5-5B85-4DE4-BFE8-37E5BE5AD72D}" type="presOf" srcId="{C0522136-5D4E-49FB-8AA2-C33498606329}" destId="{95F528CD-D132-48B3-BD2A-2E522145E0DD}" srcOrd="0" destOrd="0" presId="urn:microsoft.com/office/officeart/2008/layout/LinedList"/>
    <dgm:cxn modelId="{96A280F7-36B9-4303-A965-C18995FD7805}" type="presOf" srcId="{2717AE44-03D8-4199-822E-333A1FAD3182}" destId="{6E040DC5-223F-43D0-A0B6-B4C86490D7B2}" srcOrd="0" destOrd="0" presId="urn:microsoft.com/office/officeart/2008/layout/LinedList"/>
    <dgm:cxn modelId="{7FB110FF-1C0A-4556-BCE3-0456BC76FBE5}" type="presOf" srcId="{33C872F0-0F33-4CD8-8B8E-5A7E7B32837E}" destId="{26597E2B-6EB2-41CB-93C8-EEC456082475}" srcOrd="0" destOrd="0" presId="urn:microsoft.com/office/officeart/2008/layout/LinedList"/>
    <dgm:cxn modelId="{71FC9164-F0E3-4931-8DC8-3450CD505698}" type="presParOf" srcId="{A3EBDAC8-F788-4630-A8FB-CE51FDCF1D27}" destId="{6B6A5FA2-88E3-43AF-ABAF-8279CD973ACE}" srcOrd="0" destOrd="0" presId="urn:microsoft.com/office/officeart/2008/layout/LinedList"/>
    <dgm:cxn modelId="{37ADBB1A-8721-4785-86F4-8AC8B8CFE5FD}" type="presParOf" srcId="{A3EBDAC8-F788-4630-A8FB-CE51FDCF1D27}" destId="{75365174-6261-4608-8C60-89341E387D89}" srcOrd="1" destOrd="0" presId="urn:microsoft.com/office/officeart/2008/layout/LinedList"/>
    <dgm:cxn modelId="{FA4831F5-EEF3-49DC-B8DA-A674B84A971F}" type="presParOf" srcId="{75365174-6261-4608-8C60-89341E387D89}" destId="{ED01F601-9B01-48EA-B34E-CA4124795C70}" srcOrd="0" destOrd="0" presId="urn:microsoft.com/office/officeart/2008/layout/LinedList"/>
    <dgm:cxn modelId="{C4A04465-E835-4632-BDDB-00B38A01BF1C}" type="presParOf" srcId="{75365174-6261-4608-8C60-89341E387D89}" destId="{8A94C752-F365-4E71-B4C7-C7E21E26A0F7}" srcOrd="1" destOrd="0" presId="urn:microsoft.com/office/officeart/2008/layout/LinedList"/>
    <dgm:cxn modelId="{2E36A7C8-5E6E-443D-A681-D96F3E87BAA2}" type="presParOf" srcId="{8A94C752-F365-4E71-B4C7-C7E21E26A0F7}" destId="{5F0A5F89-859B-473A-89BD-E82002804694}" srcOrd="0" destOrd="0" presId="urn:microsoft.com/office/officeart/2008/layout/LinedList"/>
    <dgm:cxn modelId="{1644BB15-8C1A-4636-A6BE-DA38BEE5FF8E}" type="presParOf" srcId="{8A94C752-F365-4E71-B4C7-C7E21E26A0F7}" destId="{EF611ECD-BD24-454B-AC7C-EDA9E45D4DDF}" srcOrd="1" destOrd="0" presId="urn:microsoft.com/office/officeart/2008/layout/LinedList"/>
    <dgm:cxn modelId="{5CC1FD2C-E823-46A2-BD2E-42EDE3760899}" type="presParOf" srcId="{EF611ECD-BD24-454B-AC7C-EDA9E45D4DDF}" destId="{E783E6F9-4798-47C0-BFE2-199CBA7C8185}" srcOrd="0" destOrd="0" presId="urn:microsoft.com/office/officeart/2008/layout/LinedList"/>
    <dgm:cxn modelId="{8FC69B6E-27C5-4093-BBF7-7D3725940488}" type="presParOf" srcId="{EF611ECD-BD24-454B-AC7C-EDA9E45D4DDF}" destId="{02782755-AE24-4A3E-8005-0AF7B4D2F537}" srcOrd="1" destOrd="0" presId="urn:microsoft.com/office/officeart/2008/layout/LinedList"/>
    <dgm:cxn modelId="{012D73CF-0E31-4008-AE58-D949DF057918}" type="presParOf" srcId="{EF611ECD-BD24-454B-AC7C-EDA9E45D4DDF}" destId="{B2FD9137-EE7C-4080-A6CA-1C6B93BE611F}" srcOrd="2" destOrd="0" presId="urn:microsoft.com/office/officeart/2008/layout/LinedList"/>
    <dgm:cxn modelId="{44EACB91-35E3-4D8B-B692-1715EA97DCD7}" type="presParOf" srcId="{8A94C752-F365-4E71-B4C7-C7E21E26A0F7}" destId="{B56FDBFD-5488-4A48-B61D-63AE1552EA79}" srcOrd="2" destOrd="0" presId="urn:microsoft.com/office/officeart/2008/layout/LinedList"/>
    <dgm:cxn modelId="{E63F4606-DC13-4C06-8B96-E9B8B0C1FCA1}" type="presParOf" srcId="{8A94C752-F365-4E71-B4C7-C7E21E26A0F7}" destId="{3DEFA20C-4515-4577-B1F4-6338473DD046}" srcOrd="3" destOrd="0" presId="urn:microsoft.com/office/officeart/2008/layout/LinedList"/>
    <dgm:cxn modelId="{C78D8AED-EB72-403D-9656-AAAD78C09184}" type="presParOf" srcId="{8A94C752-F365-4E71-B4C7-C7E21E26A0F7}" destId="{DD8833A2-537E-48CC-8088-80444BF1441C}" srcOrd="4" destOrd="0" presId="urn:microsoft.com/office/officeart/2008/layout/LinedList"/>
    <dgm:cxn modelId="{9FA50D12-9121-4A60-AD03-8E5126955E46}" type="presParOf" srcId="{DD8833A2-537E-48CC-8088-80444BF1441C}" destId="{D1C067E9-2E0F-412E-AC59-95B19B5D4665}" srcOrd="0" destOrd="0" presId="urn:microsoft.com/office/officeart/2008/layout/LinedList"/>
    <dgm:cxn modelId="{BA6B029C-BDE3-4D49-A20C-45C4C9FAFCDA}" type="presParOf" srcId="{DD8833A2-537E-48CC-8088-80444BF1441C}" destId="{47BE9AEB-A6E7-4C52-B59C-D5D0555BAFFF}" srcOrd="1" destOrd="0" presId="urn:microsoft.com/office/officeart/2008/layout/LinedList"/>
    <dgm:cxn modelId="{A2ECD303-1460-46B0-AEFE-18BF4F2AD21D}" type="presParOf" srcId="{DD8833A2-537E-48CC-8088-80444BF1441C}" destId="{C7968A33-EC35-4DBA-BB9B-23DEE03AA05B}" srcOrd="2" destOrd="0" presId="urn:microsoft.com/office/officeart/2008/layout/LinedList"/>
    <dgm:cxn modelId="{2186CD62-C0F0-4689-91B4-618C9AAAF33F}" type="presParOf" srcId="{8A94C752-F365-4E71-B4C7-C7E21E26A0F7}" destId="{EA126FDD-38E1-4C52-AFFA-F6E8FDEF030C}" srcOrd="5" destOrd="0" presId="urn:microsoft.com/office/officeart/2008/layout/LinedList"/>
    <dgm:cxn modelId="{F48FFEBE-4FBA-496C-A413-274F80791C03}" type="presParOf" srcId="{8A94C752-F365-4E71-B4C7-C7E21E26A0F7}" destId="{4EF4FB89-F6E5-4071-8F08-83C8AADB29AB}" srcOrd="6" destOrd="0" presId="urn:microsoft.com/office/officeart/2008/layout/LinedList"/>
    <dgm:cxn modelId="{335F8BFB-9AF0-43D9-97E1-E36A31A56C72}" type="presParOf" srcId="{8A94C752-F365-4E71-B4C7-C7E21E26A0F7}" destId="{D424D251-40AE-4ABD-8F01-4E83BD8D761F}" srcOrd="7" destOrd="0" presId="urn:microsoft.com/office/officeart/2008/layout/LinedList"/>
    <dgm:cxn modelId="{7D889A32-5E35-43CA-945E-AB27AE5BB583}" type="presParOf" srcId="{D424D251-40AE-4ABD-8F01-4E83BD8D761F}" destId="{F9F4C98F-1880-4126-825C-9270431D2A08}" srcOrd="0" destOrd="0" presId="urn:microsoft.com/office/officeart/2008/layout/LinedList"/>
    <dgm:cxn modelId="{C08F0C92-E1FA-4448-AD87-0E1F05094362}" type="presParOf" srcId="{D424D251-40AE-4ABD-8F01-4E83BD8D761F}" destId="{8FD61533-D784-4C51-8431-54BA1AEFAEDA}" srcOrd="1" destOrd="0" presId="urn:microsoft.com/office/officeart/2008/layout/LinedList"/>
    <dgm:cxn modelId="{FB778C18-79B4-4BED-B2CB-55DBBCEC923A}" type="presParOf" srcId="{D424D251-40AE-4ABD-8F01-4E83BD8D761F}" destId="{75EF1F23-2B6A-45E5-BA93-2350CFB69555}" srcOrd="2" destOrd="0" presId="urn:microsoft.com/office/officeart/2008/layout/LinedList"/>
    <dgm:cxn modelId="{FEDC7C4C-1DAB-4EA5-A4E1-41A50607AC51}" type="presParOf" srcId="{8A94C752-F365-4E71-B4C7-C7E21E26A0F7}" destId="{324C7953-D95C-4C15-AE61-D84FD45489B2}" srcOrd="8" destOrd="0" presId="urn:microsoft.com/office/officeart/2008/layout/LinedList"/>
    <dgm:cxn modelId="{1F6A8552-91DE-47E9-93E6-CBE12F6FE449}" type="presParOf" srcId="{8A94C752-F365-4E71-B4C7-C7E21E26A0F7}" destId="{E8FB1E17-814D-4303-A2C0-FC933B6CBF10}" srcOrd="9" destOrd="0" presId="urn:microsoft.com/office/officeart/2008/layout/LinedList"/>
    <dgm:cxn modelId="{403B8C22-14CF-419A-9CAB-1119643C4F97}" type="presParOf" srcId="{8A94C752-F365-4E71-B4C7-C7E21E26A0F7}" destId="{7774F8A9-C560-400E-B973-0C11ECD5F33D}" srcOrd="10" destOrd="0" presId="urn:microsoft.com/office/officeart/2008/layout/LinedList"/>
    <dgm:cxn modelId="{E2B955E0-5332-4079-86F0-E0D872B69215}" type="presParOf" srcId="{7774F8A9-C560-400E-B973-0C11ECD5F33D}" destId="{339BC899-504C-4167-BC26-027A5DD5DDF7}" srcOrd="0" destOrd="0" presId="urn:microsoft.com/office/officeart/2008/layout/LinedList"/>
    <dgm:cxn modelId="{DDE7AE26-7D37-42FC-8DCA-4FD0D7110341}" type="presParOf" srcId="{7774F8A9-C560-400E-B973-0C11ECD5F33D}" destId="{87BD60A0-1331-4BA0-934D-45DA7D5948D9}" srcOrd="1" destOrd="0" presId="urn:microsoft.com/office/officeart/2008/layout/LinedList"/>
    <dgm:cxn modelId="{CE57D0FF-CC1A-483E-88E4-AEDEF88DFAF3}" type="presParOf" srcId="{7774F8A9-C560-400E-B973-0C11ECD5F33D}" destId="{4E365975-14D4-461F-B527-A25CA590082A}" srcOrd="2" destOrd="0" presId="urn:microsoft.com/office/officeart/2008/layout/LinedList"/>
    <dgm:cxn modelId="{FDFEEAD8-46EE-4756-AF2F-C6CC9E4839A1}" type="presParOf" srcId="{8A94C752-F365-4E71-B4C7-C7E21E26A0F7}" destId="{2D140F60-70C0-438A-A4BE-8DDA99CE358A}" srcOrd="11" destOrd="0" presId="urn:microsoft.com/office/officeart/2008/layout/LinedList"/>
    <dgm:cxn modelId="{CE96A02E-9670-4513-9950-722B61623AF6}" type="presParOf" srcId="{8A94C752-F365-4E71-B4C7-C7E21E26A0F7}" destId="{5513914A-F91E-418A-8075-ABAD2388D80A}" srcOrd="12" destOrd="0" presId="urn:microsoft.com/office/officeart/2008/layout/LinedList"/>
    <dgm:cxn modelId="{1418C804-76FA-4DE9-9A2C-545EB1F006FB}" type="presParOf" srcId="{8A94C752-F365-4E71-B4C7-C7E21E26A0F7}" destId="{47FE719B-CFED-43E8-83F6-9FC22C93358B}" srcOrd="13" destOrd="0" presId="urn:microsoft.com/office/officeart/2008/layout/LinedList"/>
    <dgm:cxn modelId="{40A944E3-898E-4419-B45A-1BF731F0A9CF}" type="presParOf" srcId="{47FE719B-CFED-43E8-83F6-9FC22C93358B}" destId="{A1446C0B-114F-4EB4-92ED-2033C1BA3F63}" srcOrd="0" destOrd="0" presId="urn:microsoft.com/office/officeart/2008/layout/LinedList"/>
    <dgm:cxn modelId="{9FBEADEA-0556-4023-84F6-E09A3ABF736C}" type="presParOf" srcId="{47FE719B-CFED-43E8-83F6-9FC22C93358B}" destId="{26597E2B-6EB2-41CB-93C8-EEC456082475}" srcOrd="1" destOrd="0" presId="urn:microsoft.com/office/officeart/2008/layout/LinedList"/>
    <dgm:cxn modelId="{10F199F2-22FE-4149-B1CC-A65F9129F8AC}" type="presParOf" srcId="{47FE719B-CFED-43E8-83F6-9FC22C93358B}" destId="{F07F6E02-2EF5-4258-9386-B9B255A3FD43}" srcOrd="2" destOrd="0" presId="urn:microsoft.com/office/officeart/2008/layout/LinedList"/>
    <dgm:cxn modelId="{A5959EF5-0A4F-4C00-B4F2-BA9C534F59E7}" type="presParOf" srcId="{8A94C752-F365-4E71-B4C7-C7E21E26A0F7}" destId="{22965226-EAE7-4B41-9DBE-C25D6FDFFC1B}" srcOrd="14" destOrd="0" presId="urn:microsoft.com/office/officeart/2008/layout/LinedList"/>
    <dgm:cxn modelId="{8BFABB44-CF36-44B3-B39D-0D11E44833D3}" type="presParOf" srcId="{8A94C752-F365-4E71-B4C7-C7E21E26A0F7}" destId="{EA6C9AC4-1D0A-43D7-8630-E6E6D6543ED3}" srcOrd="15" destOrd="0" presId="urn:microsoft.com/office/officeart/2008/layout/LinedList"/>
    <dgm:cxn modelId="{ECBC38C0-891E-45C5-8243-B72C58532BFF}" type="presParOf" srcId="{8A94C752-F365-4E71-B4C7-C7E21E26A0F7}" destId="{1D229C8B-3ACE-4D61-9648-2F352702D911}" srcOrd="16" destOrd="0" presId="urn:microsoft.com/office/officeart/2008/layout/LinedList"/>
    <dgm:cxn modelId="{A0D4982A-F48B-4A20-9443-5E84B8ADA29A}" type="presParOf" srcId="{1D229C8B-3ACE-4D61-9648-2F352702D911}" destId="{0B582A4A-6E55-491B-882D-C96C5526B53C}" srcOrd="0" destOrd="0" presId="urn:microsoft.com/office/officeart/2008/layout/LinedList"/>
    <dgm:cxn modelId="{5708DBE4-63BF-463D-BD2B-14CC74B87CB8}" type="presParOf" srcId="{1D229C8B-3ACE-4D61-9648-2F352702D911}" destId="{6E040DC5-223F-43D0-A0B6-B4C86490D7B2}" srcOrd="1" destOrd="0" presId="urn:microsoft.com/office/officeart/2008/layout/LinedList"/>
    <dgm:cxn modelId="{61433A3C-3975-47C0-BB4C-D6580D9E28D9}" type="presParOf" srcId="{1D229C8B-3ACE-4D61-9648-2F352702D911}" destId="{DAF44173-F9F8-4167-938A-1CEC13CBD918}" srcOrd="2" destOrd="0" presId="urn:microsoft.com/office/officeart/2008/layout/LinedList"/>
    <dgm:cxn modelId="{AA284B51-0F7C-4785-8625-5A8ABAD7EA79}" type="presParOf" srcId="{8A94C752-F365-4E71-B4C7-C7E21E26A0F7}" destId="{F5665EA7-0519-4C0A-952F-093DB696A71B}" srcOrd="17" destOrd="0" presId="urn:microsoft.com/office/officeart/2008/layout/LinedList"/>
    <dgm:cxn modelId="{6E062983-2183-4E26-91B9-183667F6460D}" type="presParOf" srcId="{8A94C752-F365-4E71-B4C7-C7E21E26A0F7}" destId="{A9600CB1-54EF-45DD-9171-525EE180EE36}" srcOrd="18" destOrd="0" presId="urn:microsoft.com/office/officeart/2008/layout/LinedList"/>
    <dgm:cxn modelId="{E93BA14C-3ED9-454E-A9BF-75F9C790C92C}" type="presParOf" srcId="{8A94C752-F365-4E71-B4C7-C7E21E26A0F7}" destId="{A88D08C9-7DEC-422F-965E-3C73733BB41F}" srcOrd="19" destOrd="0" presId="urn:microsoft.com/office/officeart/2008/layout/LinedList"/>
    <dgm:cxn modelId="{A9685CF0-B270-47F3-8259-39A025DDF901}" type="presParOf" srcId="{A88D08C9-7DEC-422F-965E-3C73733BB41F}" destId="{BC96BEF2-206F-4F00-8B54-EEB86BFF3E72}" srcOrd="0" destOrd="0" presId="urn:microsoft.com/office/officeart/2008/layout/LinedList"/>
    <dgm:cxn modelId="{CA5E0E19-00BE-4C1E-8818-AA0DD09E80CF}" type="presParOf" srcId="{A88D08C9-7DEC-422F-965E-3C73733BB41F}" destId="{A24446DF-91C3-4ABA-A702-B63BE527F3EE}" srcOrd="1" destOrd="0" presId="urn:microsoft.com/office/officeart/2008/layout/LinedList"/>
    <dgm:cxn modelId="{397A5ADC-CFE7-4868-BF44-28C947086D9A}" type="presParOf" srcId="{A88D08C9-7DEC-422F-965E-3C73733BB41F}" destId="{0C24A14D-2130-4F6C-A4FB-46A546196382}" srcOrd="2" destOrd="0" presId="urn:microsoft.com/office/officeart/2008/layout/LinedList"/>
    <dgm:cxn modelId="{8C4F999A-E094-4996-9991-2A65987306BD}" type="presParOf" srcId="{8A94C752-F365-4E71-B4C7-C7E21E26A0F7}" destId="{CCE66E36-49A6-44A5-BB01-B84978CF3537}" srcOrd="20" destOrd="0" presId="urn:microsoft.com/office/officeart/2008/layout/LinedList"/>
    <dgm:cxn modelId="{D13EC6F2-DA93-4B0E-ADA1-3D8BF2FFD5F4}" type="presParOf" srcId="{8A94C752-F365-4E71-B4C7-C7E21E26A0F7}" destId="{90925F3C-CB2D-45EC-86A7-689DA3D3F016}" srcOrd="21" destOrd="0" presId="urn:microsoft.com/office/officeart/2008/layout/LinedList"/>
    <dgm:cxn modelId="{9910A253-963C-4B06-84AF-404DB7C8A851}" type="presParOf" srcId="{8A94C752-F365-4E71-B4C7-C7E21E26A0F7}" destId="{69E28AD8-92EA-48FA-8AF5-D661C6BB77AE}" srcOrd="22" destOrd="0" presId="urn:microsoft.com/office/officeart/2008/layout/LinedList"/>
    <dgm:cxn modelId="{63823B63-34D1-44F1-A479-0D24607FCB10}" type="presParOf" srcId="{69E28AD8-92EA-48FA-8AF5-D661C6BB77AE}" destId="{37DE6406-4373-4AE7-9F06-8544ADD609AC}" srcOrd="0" destOrd="0" presId="urn:microsoft.com/office/officeart/2008/layout/LinedList"/>
    <dgm:cxn modelId="{767DFB93-0AA0-47CE-8616-537CEFDFBC36}" type="presParOf" srcId="{69E28AD8-92EA-48FA-8AF5-D661C6BB77AE}" destId="{99984DEB-7C9A-44DE-B151-8C02136F4B20}" srcOrd="1" destOrd="0" presId="urn:microsoft.com/office/officeart/2008/layout/LinedList"/>
    <dgm:cxn modelId="{56772D42-2DA6-4B4D-BDC6-1B9CA12A4FD0}" type="presParOf" srcId="{69E28AD8-92EA-48FA-8AF5-D661C6BB77AE}" destId="{786C3181-CCA9-466B-AF2F-A2465E649920}" srcOrd="2" destOrd="0" presId="urn:microsoft.com/office/officeart/2008/layout/LinedList"/>
    <dgm:cxn modelId="{9A244E88-1E59-49D2-BE84-8969E8953B0B}" type="presParOf" srcId="{8A94C752-F365-4E71-B4C7-C7E21E26A0F7}" destId="{AAC68915-9FDD-495E-AAF8-8A91E9E7D2EE}" srcOrd="23" destOrd="0" presId="urn:microsoft.com/office/officeart/2008/layout/LinedList"/>
    <dgm:cxn modelId="{A612D9A1-0E9B-4BDD-A8F0-BB3590A6E4C5}" type="presParOf" srcId="{8A94C752-F365-4E71-B4C7-C7E21E26A0F7}" destId="{939BF9F1-DA01-4F98-A63D-0BC5B098DAA0}" srcOrd="24" destOrd="0" presId="urn:microsoft.com/office/officeart/2008/layout/LinedList"/>
    <dgm:cxn modelId="{8AD7B246-EB6A-4491-966E-C8F1D8204712}" type="presParOf" srcId="{8A94C752-F365-4E71-B4C7-C7E21E26A0F7}" destId="{7842A8B3-845B-49EA-9963-5B87FE381C52}" srcOrd="25" destOrd="0" presId="urn:microsoft.com/office/officeart/2008/layout/LinedList"/>
    <dgm:cxn modelId="{DD7EE7DC-840C-4A01-89E2-047CE014AAE2}" type="presParOf" srcId="{7842A8B3-845B-49EA-9963-5B87FE381C52}" destId="{5463F21B-4135-41FA-995C-80B00027110D}" srcOrd="0" destOrd="0" presId="urn:microsoft.com/office/officeart/2008/layout/LinedList"/>
    <dgm:cxn modelId="{FFC266A8-9E5D-46F2-B168-B2530F06750E}" type="presParOf" srcId="{7842A8B3-845B-49EA-9963-5B87FE381C52}" destId="{4E162E42-5EEA-425E-AD01-357845E88306}" srcOrd="1" destOrd="0" presId="urn:microsoft.com/office/officeart/2008/layout/LinedList"/>
    <dgm:cxn modelId="{3D629C9D-75FE-4F25-8FE0-FB10ADB3ED64}" type="presParOf" srcId="{7842A8B3-845B-49EA-9963-5B87FE381C52}" destId="{CA5AB146-BD48-4A18-8D1A-DD6314F13BD4}" srcOrd="2" destOrd="0" presId="urn:microsoft.com/office/officeart/2008/layout/LinedList"/>
    <dgm:cxn modelId="{4E7E33E9-3A0D-462A-927A-9011C6809B09}" type="presParOf" srcId="{8A94C752-F365-4E71-B4C7-C7E21E26A0F7}" destId="{D075F902-77A2-46E2-9D4B-6305A38C8760}" srcOrd="26" destOrd="0" presId="urn:microsoft.com/office/officeart/2008/layout/LinedList"/>
    <dgm:cxn modelId="{28D578F3-B3ED-4471-9E6C-94DBD9A539A7}" type="presParOf" srcId="{8A94C752-F365-4E71-B4C7-C7E21E26A0F7}" destId="{307A04E9-530D-4D7E-911F-C1C73A620070}" srcOrd="27" destOrd="0" presId="urn:microsoft.com/office/officeart/2008/layout/LinedList"/>
    <dgm:cxn modelId="{A3ADB99D-DADD-4DF2-AEC4-C4788AA869F1}" type="presParOf" srcId="{8A94C752-F365-4E71-B4C7-C7E21E26A0F7}" destId="{3E866654-E13A-4421-B751-0657FAE68554}" srcOrd="28" destOrd="0" presId="urn:microsoft.com/office/officeart/2008/layout/LinedList"/>
    <dgm:cxn modelId="{FBB89002-08D1-4D25-85D9-50E872C2B729}" type="presParOf" srcId="{3E866654-E13A-4421-B751-0657FAE68554}" destId="{F35CAD7E-603F-4ED0-91A1-989598B8E737}" srcOrd="0" destOrd="0" presId="urn:microsoft.com/office/officeart/2008/layout/LinedList"/>
    <dgm:cxn modelId="{67DFB585-9178-4467-9AA0-5B7A91F61AE8}" type="presParOf" srcId="{3E866654-E13A-4421-B751-0657FAE68554}" destId="{5D9D9F0D-1939-4048-8BC4-454B41B6D585}" srcOrd="1" destOrd="0" presId="urn:microsoft.com/office/officeart/2008/layout/LinedList"/>
    <dgm:cxn modelId="{F620D67B-020B-43BB-80CD-C3FFF4F88E09}" type="presParOf" srcId="{3E866654-E13A-4421-B751-0657FAE68554}" destId="{B17D62CC-433A-4C9C-BD58-490798A0B250}" srcOrd="2" destOrd="0" presId="urn:microsoft.com/office/officeart/2008/layout/LinedList"/>
    <dgm:cxn modelId="{17559558-855D-4D64-8B59-7FF741B9636C}" type="presParOf" srcId="{8A94C752-F365-4E71-B4C7-C7E21E26A0F7}" destId="{080B3BD6-7C90-47DA-AA4E-09A19D35CC00}" srcOrd="29" destOrd="0" presId="urn:microsoft.com/office/officeart/2008/layout/LinedList"/>
    <dgm:cxn modelId="{0671A498-BCE6-4A08-92C5-BF0B2D4A0ECF}" type="presParOf" srcId="{8A94C752-F365-4E71-B4C7-C7E21E26A0F7}" destId="{CDF474BE-EDF3-4AD8-992B-EE18802A013B}" srcOrd="30" destOrd="0" presId="urn:microsoft.com/office/officeart/2008/layout/LinedList"/>
    <dgm:cxn modelId="{B3DBE2E4-AF4E-4332-88D2-270A7292A5A2}" type="presParOf" srcId="{8A94C752-F365-4E71-B4C7-C7E21E26A0F7}" destId="{2D99DBC2-7C85-41F2-8CE1-665EC094AADC}" srcOrd="31" destOrd="0" presId="urn:microsoft.com/office/officeart/2008/layout/LinedList"/>
    <dgm:cxn modelId="{69836A90-EE0F-4A55-8830-1251E54ED7ED}" type="presParOf" srcId="{2D99DBC2-7C85-41F2-8CE1-665EC094AADC}" destId="{A6E8E804-A120-49FD-88B3-4C9C7D15D163}" srcOrd="0" destOrd="0" presId="urn:microsoft.com/office/officeart/2008/layout/LinedList"/>
    <dgm:cxn modelId="{AB2955A6-7ABA-4341-8487-32EB93C79DFC}" type="presParOf" srcId="{2D99DBC2-7C85-41F2-8CE1-665EC094AADC}" destId="{5857C723-881A-4D57-A69E-93934918F4A5}" srcOrd="1" destOrd="0" presId="urn:microsoft.com/office/officeart/2008/layout/LinedList"/>
    <dgm:cxn modelId="{907425DC-E911-4841-A8C9-FA1360DA42B4}" type="presParOf" srcId="{2D99DBC2-7C85-41F2-8CE1-665EC094AADC}" destId="{05B97EF6-B474-4078-A022-12F7B7F24F19}" srcOrd="2" destOrd="0" presId="urn:microsoft.com/office/officeart/2008/layout/LinedList"/>
    <dgm:cxn modelId="{7B396951-8F6D-4926-8960-917F2D12012D}" type="presParOf" srcId="{8A94C752-F365-4E71-B4C7-C7E21E26A0F7}" destId="{1A38F52C-E197-403A-A6F9-D0B2B2EE7760}" srcOrd="32" destOrd="0" presId="urn:microsoft.com/office/officeart/2008/layout/LinedList"/>
    <dgm:cxn modelId="{241ED397-4B89-4309-A21F-A743F6F7C8CC}" type="presParOf" srcId="{8A94C752-F365-4E71-B4C7-C7E21E26A0F7}" destId="{E87D58E2-B6E8-467A-84BD-99AC618790DD}" srcOrd="33" destOrd="0" presId="urn:microsoft.com/office/officeart/2008/layout/LinedList"/>
    <dgm:cxn modelId="{E8B67BA8-B494-4066-A2C3-4279828A2B77}" type="presParOf" srcId="{8A94C752-F365-4E71-B4C7-C7E21E26A0F7}" destId="{414FEC44-CA2C-4648-869F-30242C2393DB}" srcOrd="34" destOrd="0" presId="urn:microsoft.com/office/officeart/2008/layout/LinedList"/>
    <dgm:cxn modelId="{400934DC-12B4-48BB-8439-65C9C820AA66}" type="presParOf" srcId="{414FEC44-CA2C-4648-869F-30242C2393DB}" destId="{3BC56DA0-67D1-414E-AFC4-7DDFE7F98659}" srcOrd="0" destOrd="0" presId="urn:microsoft.com/office/officeart/2008/layout/LinedList"/>
    <dgm:cxn modelId="{CA47C3D0-81BC-4D9C-AE21-378973F3EB50}" type="presParOf" srcId="{414FEC44-CA2C-4648-869F-30242C2393DB}" destId="{95F528CD-D132-48B3-BD2A-2E522145E0DD}" srcOrd="1" destOrd="0" presId="urn:microsoft.com/office/officeart/2008/layout/LinedList"/>
    <dgm:cxn modelId="{52010BBD-1C96-4271-AE63-E103147D106C}" type="presParOf" srcId="{414FEC44-CA2C-4648-869F-30242C2393DB}" destId="{EF8C744D-B87B-4C52-9B57-C8E2B4EE689E}" srcOrd="2" destOrd="0" presId="urn:microsoft.com/office/officeart/2008/layout/LinedList"/>
    <dgm:cxn modelId="{3A661422-3A75-4B93-8AF2-C0D48B0B96F6}" type="presParOf" srcId="{8A94C752-F365-4E71-B4C7-C7E21E26A0F7}" destId="{5F33346A-1209-4BD3-8BA8-46B0E0469B00}" srcOrd="35" destOrd="0" presId="urn:microsoft.com/office/officeart/2008/layout/LinedList"/>
    <dgm:cxn modelId="{BA6E47FB-9F13-4606-AC19-36C5D373D588}" type="presParOf" srcId="{8A94C752-F365-4E71-B4C7-C7E21E26A0F7}" destId="{17897FE4-86E1-4A94-A690-9AEDD872FFE0}" srcOrd="36" destOrd="0" presId="urn:microsoft.com/office/officeart/2008/layout/LinedList"/>
    <dgm:cxn modelId="{7D145BED-0CCB-409B-9158-443034754A56}" type="presParOf" srcId="{8A94C752-F365-4E71-B4C7-C7E21E26A0F7}" destId="{0CAB3A0D-C86A-4E80-8842-77B60759D769}" srcOrd="37" destOrd="0" presId="urn:microsoft.com/office/officeart/2008/layout/LinedList"/>
    <dgm:cxn modelId="{C33BCB93-F853-4D71-AF88-D0BBA56F7592}" type="presParOf" srcId="{0CAB3A0D-C86A-4E80-8842-77B60759D769}" destId="{08171404-1862-498A-AA9F-2EB2F7350DFF}" srcOrd="0" destOrd="0" presId="urn:microsoft.com/office/officeart/2008/layout/LinedList"/>
    <dgm:cxn modelId="{638A2DC2-6B79-4315-B169-A9730359E9B7}" type="presParOf" srcId="{0CAB3A0D-C86A-4E80-8842-77B60759D769}" destId="{56543B19-41A7-4DF7-B347-C430FC82C187}" srcOrd="1" destOrd="0" presId="urn:microsoft.com/office/officeart/2008/layout/LinedList"/>
    <dgm:cxn modelId="{C0E70977-CDCB-4A56-8622-DB67412B13E5}" type="presParOf" srcId="{0CAB3A0D-C86A-4E80-8842-77B60759D769}" destId="{A617A58E-CB60-467C-AFA5-EB839437DF00}" srcOrd="2" destOrd="0" presId="urn:microsoft.com/office/officeart/2008/layout/LinedList"/>
    <dgm:cxn modelId="{5664FA03-445A-418B-B226-91F508A7924F}" type="presParOf" srcId="{8A94C752-F365-4E71-B4C7-C7E21E26A0F7}" destId="{0CF61709-E9CA-437C-9EED-EC3C1BA7785A}" srcOrd="38" destOrd="0" presId="urn:microsoft.com/office/officeart/2008/layout/LinedList"/>
    <dgm:cxn modelId="{2EC29CC4-FF26-4210-9EF5-F5202716C06C}" type="presParOf" srcId="{8A94C752-F365-4E71-B4C7-C7E21E26A0F7}" destId="{A68DEBA9-A26D-4010-9358-AFBBE1C14F13}" srcOrd="3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9AEFDC-C042-47B4-B8F6-1CA8720C87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B18BA9-58F7-4713-807D-30CBB5E20465}">
      <dgm:prSet phldrT="[Testo]" custT="1"/>
      <dgm:spPr/>
      <dgm:t>
        <a:bodyPr/>
        <a:lstStyle/>
        <a:p>
          <a:r>
            <a:rPr lang="en-GB" sz="4000"/>
            <a:t>2) Supervised Classification</a:t>
          </a:r>
        </a:p>
      </dgm:t>
    </dgm:pt>
    <dgm:pt modelId="{DEA0E893-B6A5-40E3-B5A1-81F016CCB51F}" type="parTrans" cxnId="{CF62E3B1-E0B3-4A49-9723-F2E43941AA08}">
      <dgm:prSet/>
      <dgm:spPr/>
      <dgm:t>
        <a:bodyPr/>
        <a:lstStyle/>
        <a:p>
          <a:endParaRPr lang="en-GB"/>
        </a:p>
      </dgm:t>
    </dgm:pt>
    <dgm:pt modelId="{85678099-913D-4B27-8D1A-01F28A00E9F6}" type="sibTrans" cxnId="{CF62E3B1-E0B3-4A49-9723-F2E43941AA08}">
      <dgm:prSet/>
      <dgm:spPr/>
      <dgm:t>
        <a:bodyPr/>
        <a:lstStyle/>
        <a:p>
          <a:endParaRPr lang="en-GB"/>
        </a:p>
      </dgm:t>
    </dgm:pt>
    <dgm:pt modelId="{73F49AAF-CA97-44A6-8295-3FABC3426446}" type="pres">
      <dgm:prSet presAssocID="{7A9AEFDC-C042-47B4-B8F6-1CA8720C879C}" presName="linear" presStyleCnt="0">
        <dgm:presLayoutVars>
          <dgm:dir/>
          <dgm:animLvl val="lvl"/>
          <dgm:resizeHandles val="exact"/>
        </dgm:presLayoutVars>
      </dgm:prSet>
      <dgm:spPr/>
    </dgm:pt>
    <dgm:pt modelId="{779887C9-48FD-49EF-B501-DE5E039D5BDC}" type="pres">
      <dgm:prSet presAssocID="{22B18BA9-58F7-4713-807D-30CBB5E20465}" presName="parentLin" presStyleCnt="0"/>
      <dgm:spPr/>
    </dgm:pt>
    <dgm:pt modelId="{49B3556B-6E3C-45C4-ABDE-FE6892835F68}" type="pres">
      <dgm:prSet presAssocID="{22B18BA9-58F7-4713-807D-30CBB5E20465}" presName="parentLeftMargin" presStyleLbl="node1" presStyleIdx="0" presStyleCnt="1"/>
      <dgm:spPr/>
    </dgm:pt>
    <dgm:pt modelId="{DC3DEA98-E410-49F1-99B9-6DF1D7FF8820}" type="pres">
      <dgm:prSet presAssocID="{22B18BA9-58F7-4713-807D-30CBB5E20465}" presName="parentText" presStyleLbl="node1" presStyleIdx="0" presStyleCnt="1" custScaleX="129080" custScaleY="70340" custLinFactNeighborX="-7289" custLinFactNeighborY="1014">
        <dgm:presLayoutVars>
          <dgm:chMax val="0"/>
          <dgm:bulletEnabled val="1"/>
        </dgm:presLayoutVars>
      </dgm:prSet>
      <dgm:spPr/>
    </dgm:pt>
    <dgm:pt modelId="{2E82E3C3-25D8-4B51-BCC2-C35F967BDD79}" type="pres">
      <dgm:prSet presAssocID="{22B18BA9-58F7-4713-807D-30CBB5E20465}" presName="negativeSpace" presStyleCnt="0"/>
      <dgm:spPr/>
    </dgm:pt>
    <dgm:pt modelId="{0569AB37-323E-4B60-AF97-A2DB30980414}" type="pres">
      <dgm:prSet presAssocID="{22B18BA9-58F7-4713-807D-30CBB5E20465}" presName="childText" presStyleLbl="conFgAcc1" presStyleIdx="0" presStyleCnt="1" custScaleY="254700" custLinFactNeighborX="-486" custLinFactNeighborY="-3620">
        <dgm:presLayoutVars>
          <dgm:bulletEnabled val="1"/>
        </dgm:presLayoutVars>
      </dgm:prSet>
      <dgm:spPr/>
    </dgm:pt>
  </dgm:ptLst>
  <dgm:cxnLst>
    <dgm:cxn modelId="{4D6A1131-DADB-49FA-B78C-A12D7F1849B5}" type="presOf" srcId="{22B18BA9-58F7-4713-807D-30CBB5E20465}" destId="{DC3DEA98-E410-49F1-99B9-6DF1D7FF8820}" srcOrd="1" destOrd="0" presId="urn:microsoft.com/office/officeart/2005/8/layout/list1"/>
    <dgm:cxn modelId="{D55A7064-69B4-47ED-AE0A-DBD6D3205143}" type="presOf" srcId="{22B18BA9-58F7-4713-807D-30CBB5E20465}" destId="{49B3556B-6E3C-45C4-ABDE-FE6892835F68}" srcOrd="0" destOrd="0" presId="urn:microsoft.com/office/officeart/2005/8/layout/list1"/>
    <dgm:cxn modelId="{CF62E3B1-E0B3-4A49-9723-F2E43941AA08}" srcId="{7A9AEFDC-C042-47B4-B8F6-1CA8720C879C}" destId="{22B18BA9-58F7-4713-807D-30CBB5E20465}" srcOrd="0" destOrd="0" parTransId="{DEA0E893-B6A5-40E3-B5A1-81F016CCB51F}" sibTransId="{85678099-913D-4B27-8D1A-01F28A00E9F6}"/>
    <dgm:cxn modelId="{822ADCFB-3217-4AD5-B5D0-E092FE2FA49E}" type="presOf" srcId="{7A9AEFDC-C042-47B4-B8F6-1CA8720C879C}" destId="{73F49AAF-CA97-44A6-8295-3FABC3426446}" srcOrd="0" destOrd="0" presId="urn:microsoft.com/office/officeart/2005/8/layout/list1"/>
    <dgm:cxn modelId="{FC4B9151-6DD8-4D18-9FDC-A8DF01E30383}" type="presParOf" srcId="{73F49AAF-CA97-44A6-8295-3FABC3426446}" destId="{779887C9-48FD-49EF-B501-DE5E039D5BDC}" srcOrd="0" destOrd="0" presId="urn:microsoft.com/office/officeart/2005/8/layout/list1"/>
    <dgm:cxn modelId="{863B4F49-C276-4901-A041-D20B2FB839DF}" type="presParOf" srcId="{779887C9-48FD-49EF-B501-DE5E039D5BDC}" destId="{49B3556B-6E3C-45C4-ABDE-FE6892835F68}" srcOrd="0" destOrd="0" presId="urn:microsoft.com/office/officeart/2005/8/layout/list1"/>
    <dgm:cxn modelId="{A5E7BA28-1FD1-4F98-A5AA-CE036E97958A}" type="presParOf" srcId="{779887C9-48FD-49EF-B501-DE5E039D5BDC}" destId="{DC3DEA98-E410-49F1-99B9-6DF1D7FF8820}" srcOrd="1" destOrd="0" presId="urn:microsoft.com/office/officeart/2005/8/layout/list1"/>
    <dgm:cxn modelId="{0BEC52CA-3283-4A22-8DD2-AE015EDDC4B1}" type="presParOf" srcId="{73F49AAF-CA97-44A6-8295-3FABC3426446}" destId="{2E82E3C3-25D8-4B51-BCC2-C35F967BDD79}" srcOrd="1" destOrd="0" presId="urn:microsoft.com/office/officeart/2005/8/layout/list1"/>
    <dgm:cxn modelId="{5A98867C-6447-435F-A18E-23C226CE0B68}" type="presParOf" srcId="{73F49AAF-CA97-44A6-8295-3FABC3426446}" destId="{0569AB37-323E-4B60-AF97-A2DB3098041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3608-E1A3-4BA0-A7A2-B9FC03630E08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8FF38-A3D5-4B72-999C-AF94488024B6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FC7C2-21B1-47B3-B7D2-B265C646316F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1) Anomaly Detection </a:t>
          </a:r>
        </a:p>
      </dsp:txBody>
      <dsp:txXfrm>
        <a:off x="3910" y="2834241"/>
        <a:ext cx="2868750" cy="720000"/>
      </dsp:txXfrm>
    </dsp:sp>
    <dsp:sp modelId="{D28FE8BB-B2F9-4C07-8CCA-6EC807B7208E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4AA4-BAE3-40D0-891B-1ED7AA4D6D9C}">
      <dsp:nvSpPr>
        <dsp:cNvPr id="0" name=""/>
        <dsp:cNvSpPr/>
      </dsp:nvSpPr>
      <dsp:spPr>
        <a:xfrm rot="10800000">
          <a:off x="4307035" y="88453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6F9B8-E7A7-4148-850C-8B8E617F6C7E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2) Supervised Classification </a:t>
          </a:r>
        </a:p>
      </dsp:txBody>
      <dsp:txXfrm>
        <a:off x="3374691" y="2834241"/>
        <a:ext cx="2868750" cy="720000"/>
      </dsp:txXfrm>
    </dsp:sp>
    <dsp:sp modelId="{718AB59D-1F04-492A-A6B5-56B674BA862B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311AA-5125-4838-AD63-FCB8F9B6C58D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991D-80A8-481D-A4CA-C4A07D33A178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3) Unsupervised Clustering </a:t>
          </a:r>
        </a:p>
      </dsp:txBody>
      <dsp:txXfrm>
        <a:off x="6745472" y="283424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9AB37-323E-4B60-AF97-A2DB30980414}">
      <dsp:nvSpPr>
        <dsp:cNvPr id="0" name=""/>
        <dsp:cNvSpPr/>
      </dsp:nvSpPr>
      <dsp:spPr>
        <a:xfrm>
          <a:off x="0" y="739887"/>
          <a:ext cx="8006944" cy="41719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EA98-E410-49F1-99B9-6DF1D7FF8820}">
      <dsp:nvSpPr>
        <dsp:cNvPr id="0" name=""/>
        <dsp:cNvSpPr/>
      </dsp:nvSpPr>
      <dsp:spPr>
        <a:xfrm>
          <a:off x="400347" y="384334"/>
          <a:ext cx="5604860" cy="1349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850" tIns="0" rIns="21185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1) Anomaly Detection </a:t>
          </a:r>
        </a:p>
      </dsp:txBody>
      <dsp:txXfrm>
        <a:off x="466233" y="450220"/>
        <a:ext cx="5473088" cy="1217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A5FA2-88E3-43AF-ABAF-8279CD973ACE}">
      <dsp:nvSpPr>
        <dsp:cNvPr id="0" name=""/>
        <dsp:cNvSpPr/>
      </dsp:nvSpPr>
      <dsp:spPr>
        <a:xfrm>
          <a:off x="0" y="0"/>
          <a:ext cx="48778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1F601-9B01-48EA-B34E-CA4124795C70}">
      <dsp:nvSpPr>
        <dsp:cNvPr id="0" name=""/>
        <dsp:cNvSpPr/>
      </dsp:nvSpPr>
      <dsp:spPr>
        <a:xfrm>
          <a:off x="0" y="0"/>
          <a:ext cx="975578" cy="452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Our selection of indexes:</a:t>
          </a:r>
          <a:endParaRPr lang="en-US" sz="1600" kern="1200"/>
        </a:p>
      </dsp:txBody>
      <dsp:txXfrm>
        <a:off x="0" y="0"/>
        <a:ext cx="975578" cy="4524315"/>
      </dsp:txXfrm>
    </dsp:sp>
    <dsp:sp modelId="{02782755-AE24-4A3E-8005-0AF7B4D2F537}">
      <dsp:nvSpPr>
        <dsp:cNvPr id="0" name=""/>
        <dsp:cNvSpPr/>
      </dsp:nvSpPr>
      <dsp:spPr>
        <a:xfrm>
          <a:off x="1048746" y="16485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XAUBGNL -&gt; Gold Spot</a:t>
          </a:r>
          <a:endParaRPr lang="en-US" sz="1500" kern="1200"/>
        </a:p>
      </dsp:txBody>
      <dsp:txXfrm>
        <a:off x="1048746" y="16485"/>
        <a:ext cx="3829145" cy="329713"/>
      </dsp:txXfrm>
    </dsp:sp>
    <dsp:sp modelId="{B56FDBFD-5488-4A48-B61D-63AE1552EA79}">
      <dsp:nvSpPr>
        <dsp:cNvPr id="0" name=""/>
        <dsp:cNvSpPr/>
      </dsp:nvSpPr>
      <dsp:spPr>
        <a:xfrm>
          <a:off x="975578" y="346199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E9AEB-A6E7-4C52-B59C-D5D0555BAFFF}">
      <dsp:nvSpPr>
        <dsp:cNvPr id="0" name=""/>
        <dsp:cNvSpPr/>
      </dsp:nvSpPr>
      <dsp:spPr>
        <a:xfrm>
          <a:off x="1048746" y="362685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BCSURP2R -&gt; Economic surprise index</a:t>
          </a:r>
          <a:endParaRPr lang="en-US" sz="1500" kern="1200"/>
        </a:p>
      </dsp:txBody>
      <dsp:txXfrm>
        <a:off x="1048746" y="362685"/>
        <a:ext cx="3829145" cy="329713"/>
      </dsp:txXfrm>
    </dsp:sp>
    <dsp:sp modelId="{EA126FDD-38E1-4C52-AFFA-F6E8FDEF030C}">
      <dsp:nvSpPr>
        <dsp:cNvPr id="0" name=""/>
        <dsp:cNvSpPr/>
      </dsp:nvSpPr>
      <dsp:spPr>
        <a:xfrm>
          <a:off x="975578" y="692399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61533-D784-4C51-8431-54BA1AEFAEDA}">
      <dsp:nvSpPr>
        <dsp:cNvPr id="0" name=""/>
        <dsp:cNvSpPr/>
      </dsp:nvSpPr>
      <dsp:spPr>
        <a:xfrm>
          <a:off x="1048746" y="708884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VIX     -&gt; Volatility Index</a:t>
          </a:r>
          <a:endParaRPr lang="en-US" sz="1500" kern="1200"/>
        </a:p>
      </dsp:txBody>
      <dsp:txXfrm>
        <a:off x="1048746" y="708884"/>
        <a:ext cx="3829145" cy="329713"/>
      </dsp:txXfrm>
    </dsp:sp>
    <dsp:sp modelId="{324C7953-D95C-4C15-AE61-D84FD45489B2}">
      <dsp:nvSpPr>
        <dsp:cNvPr id="0" name=""/>
        <dsp:cNvSpPr/>
      </dsp:nvSpPr>
      <dsp:spPr>
        <a:xfrm>
          <a:off x="975578" y="1038598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D60A0-1331-4BA0-934D-45DA7D5948D9}">
      <dsp:nvSpPr>
        <dsp:cNvPr id="0" name=""/>
        <dsp:cNvSpPr/>
      </dsp:nvSpPr>
      <dsp:spPr>
        <a:xfrm>
          <a:off x="1048746" y="1055084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GT10      -&gt; US Govt Bond 10 Yr</a:t>
          </a:r>
          <a:endParaRPr lang="en-US" sz="1500" kern="1200"/>
        </a:p>
      </dsp:txBody>
      <dsp:txXfrm>
        <a:off x="1048746" y="1055084"/>
        <a:ext cx="3829145" cy="329713"/>
      </dsp:txXfrm>
    </dsp:sp>
    <dsp:sp modelId="{2D140F60-70C0-438A-A4BE-8DDA99CE358A}">
      <dsp:nvSpPr>
        <dsp:cNvPr id="0" name=""/>
        <dsp:cNvSpPr/>
      </dsp:nvSpPr>
      <dsp:spPr>
        <a:xfrm>
          <a:off x="975578" y="1384798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97E2B-6EB2-41CB-93C8-EEC456082475}">
      <dsp:nvSpPr>
        <dsp:cNvPr id="0" name=""/>
        <dsp:cNvSpPr/>
      </dsp:nvSpPr>
      <dsp:spPr>
        <a:xfrm>
          <a:off x="1048746" y="1401283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USGG2Y  -&gt; </a:t>
          </a:r>
          <a:r>
            <a:rPr lang="en-US" sz="1500" kern="1200"/>
            <a:t>US Govt Bond  2 Yr</a:t>
          </a:r>
        </a:p>
      </dsp:txBody>
      <dsp:txXfrm>
        <a:off x="1048746" y="1401283"/>
        <a:ext cx="3829145" cy="329713"/>
      </dsp:txXfrm>
    </dsp:sp>
    <dsp:sp modelId="{22965226-EAE7-4B41-9DBE-C25D6FDFFC1B}">
      <dsp:nvSpPr>
        <dsp:cNvPr id="0" name=""/>
        <dsp:cNvSpPr/>
      </dsp:nvSpPr>
      <dsp:spPr>
        <a:xfrm>
          <a:off x="975578" y="1730997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40DC5-223F-43D0-A0B6-B4C86490D7B2}">
      <dsp:nvSpPr>
        <dsp:cNvPr id="0" name=""/>
        <dsp:cNvSpPr/>
      </dsp:nvSpPr>
      <dsp:spPr>
        <a:xfrm>
          <a:off x="1048746" y="1747483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USGG3M  -&gt; </a:t>
          </a:r>
          <a:r>
            <a:rPr lang="en-US" sz="1500" kern="1200"/>
            <a:t>US Govt Bond  3 Mth</a:t>
          </a:r>
        </a:p>
      </dsp:txBody>
      <dsp:txXfrm>
        <a:off x="1048746" y="1747483"/>
        <a:ext cx="3829145" cy="329713"/>
      </dsp:txXfrm>
    </dsp:sp>
    <dsp:sp modelId="{F5665EA7-0519-4C0A-952F-093DB696A71B}">
      <dsp:nvSpPr>
        <dsp:cNvPr id="0" name=""/>
        <dsp:cNvSpPr/>
      </dsp:nvSpPr>
      <dsp:spPr>
        <a:xfrm>
          <a:off x="975578" y="2077197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446DF-91C3-4ABA-A702-B63BE527F3EE}">
      <dsp:nvSpPr>
        <dsp:cNvPr id="0" name=""/>
        <dsp:cNvSpPr/>
      </dsp:nvSpPr>
      <dsp:spPr>
        <a:xfrm>
          <a:off x="1048746" y="2093683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EONIA         -&gt; Euro Over Night Index Avg</a:t>
          </a:r>
          <a:endParaRPr lang="en-US" sz="1500" kern="1200"/>
        </a:p>
      </dsp:txBody>
      <dsp:txXfrm>
        <a:off x="1048746" y="2093683"/>
        <a:ext cx="3829145" cy="329713"/>
      </dsp:txXfrm>
    </dsp:sp>
    <dsp:sp modelId="{CCE66E36-49A6-44A5-BB01-B84978CF3537}">
      <dsp:nvSpPr>
        <dsp:cNvPr id="0" name=""/>
        <dsp:cNvSpPr/>
      </dsp:nvSpPr>
      <dsp:spPr>
        <a:xfrm>
          <a:off x="975578" y="2423396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84DEB-7C9A-44DE-B151-8C02136F4B20}">
      <dsp:nvSpPr>
        <dsp:cNvPr id="0" name=""/>
        <dsp:cNvSpPr/>
      </dsp:nvSpPr>
      <dsp:spPr>
        <a:xfrm>
          <a:off x="1048746" y="2439882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LUACTRUU  -&gt; Corporate Bond Index</a:t>
          </a:r>
          <a:endParaRPr lang="en-US" sz="1500" kern="1200"/>
        </a:p>
      </dsp:txBody>
      <dsp:txXfrm>
        <a:off x="1048746" y="2439882"/>
        <a:ext cx="3829145" cy="329713"/>
      </dsp:txXfrm>
    </dsp:sp>
    <dsp:sp modelId="{AAC68915-9FDD-495E-AAF8-8A91E9E7D2EE}">
      <dsp:nvSpPr>
        <dsp:cNvPr id="0" name=""/>
        <dsp:cNvSpPr/>
      </dsp:nvSpPr>
      <dsp:spPr>
        <a:xfrm>
          <a:off x="975578" y="2769596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62E42-5EEA-425E-AD01-357845E88306}">
      <dsp:nvSpPr>
        <dsp:cNvPr id="0" name=""/>
        <dsp:cNvSpPr/>
      </dsp:nvSpPr>
      <dsp:spPr>
        <a:xfrm>
          <a:off x="1048746" y="2786082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LF98TRW    -&gt; High Yield Bond Index </a:t>
          </a:r>
          <a:endParaRPr lang="en-US" sz="1500" kern="1200"/>
        </a:p>
      </dsp:txBody>
      <dsp:txXfrm>
        <a:off x="1048746" y="2786082"/>
        <a:ext cx="3829145" cy="329713"/>
      </dsp:txXfrm>
    </dsp:sp>
    <dsp:sp modelId="{D075F902-77A2-46E2-9D4B-6305A38C8760}">
      <dsp:nvSpPr>
        <dsp:cNvPr id="0" name=""/>
        <dsp:cNvSpPr/>
      </dsp:nvSpPr>
      <dsp:spPr>
        <a:xfrm>
          <a:off x="975578" y="3115796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D9F0D-1939-4048-8BC4-454B41B6D585}">
      <dsp:nvSpPr>
        <dsp:cNvPr id="0" name=""/>
        <dsp:cNvSpPr/>
      </dsp:nvSpPr>
      <dsp:spPr>
        <a:xfrm>
          <a:off x="1048746" y="3132281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MSCI USA         -&gt; USA stock mkt</a:t>
          </a:r>
          <a:endParaRPr lang="en-US" sz="1500" kern="1200"/>
        </a:p>
      </dsp:txBody>
      <dsp:txXfrm>
        <a:off x="1048746" y="3132281"/>
        <a:ext cx="3829145" cy="329713"/>
      </dsp:txXfrm>
    </dsp:sp>
    <dsp:sp modelId="{080B3BD6-7C90-47DA-AA4E-09A19D35CC00}">
      <dsp:nvSpPr>
        <dsp:cNvPr id="0" name=""/>
        <dsp:cNvSpPr/>
      </dsp:nvSpPr>
      <dsp:spPr>
        <a:xfrm>
          <a:off x="975578" y="3461995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7C723-881A-4D57-A69E-93934918F4A5}">
      <dsp:nvSpPr>
        <dsp:cNvPr id="0" name=""/>
        <dsp:cNvSpPr/>
      </dsp:nvSpPr>
      <dsp:spPr>
        <a:xfrm>
          <a:off x="1048746" y="3478481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MSCI EUROPE   -&gt; EU stock mkt </a:t>
          </a:r>
          <a:endParaRPr lang="en-US" sz="1500" kern="1200"/>
        </a:p>
      </dsp:txBody>
      <dsp:txXfrm>
        <a:off x="1048746" y="3478481"/>
        <a:ext cx="3829145" cy="329713"/>
      </dsp:txXfrm>
    </dsp:sp>
    <dsp:sp modelId="{1A38F52C-E197-403A-A6F9-D0B2B2EE7760}">
      <dsp:nvSpPr>
        <dsp:cNvPr id="0" name=""/>
        <dsp:cNvSpPr/>
      </dsp:nvSpPr>
      <dsp:spPr>
        <a:xfrm>
          <a:off x="975578" y="3808195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528CD-D132-48B3-BD2A-2E522145E0DD}">
      <dsp:nvSpPr>
        <dsp:cNvPr id="0" name=""/>
        <dsp:cNvSpPr/>
      </dsp:nvSpPr>
      <dsp:spPr>
        <a:xfrm>
          <a:off x="1048746" y="3824680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MSCI CINA        -&gt; Cinese stock mkt</a:t>
          </a:r>
          <a:endParaRPr lang="en-US" sz="1500" kern="1200"/>
        </a:p>
      </dsp:txBody>
      <dsp:txXfrm>
        <a:off x="1048746" y="3824680"/>
        <a:ext cx="3829145" cy="329713"/>
      </dsp:txXfrm>
    </dsp:sp>
    <dsp:sp modelId="{5F33346A-1209-4BD3-8BA8-46B0E0469B00}">
      <dsp:nvSpPr>
        <dsp:cNvPr id="0" name=""/>
        <dsp:cNvSpPr/>
      </dsp:nvSpPr>
      <dsp:spPr>
        <a:xfrm>
          <a:off x="975578" y="4154394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43B19-41A7-4DF7-B347-C430FC82C187}">
      <dsp:nvSpPr>
        <dsp:cNvPr id="0" name=""/>
        <dsp:cNvSpPr/>
      </dsp:nvSpPr>
      <dsp:spPr>
        <a:xfrm>
          <a:off x="1048746" y="4170880"/>
          <a:ext cx="3829145" cy="32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GT1TL2YR   -&gt; italian BTP</a:t>
          </a:r>
          <a:endParaRPr lang="en-US" sz="1500" kern="1200"/>
        </a:p>
      </dsp:txBody>
      <dsp:txXfrm>
        <a:off x="1048746" y="4170880"/>
        <a:ext cx="3829145" cy="329713"/>
      </dsp:txXfrm>
    </dsp:sp>
    <dsp:sp modelId="{0CF61709-E9CA-437C-9EED-EC3C1BA7785A}">
      <dsp:nvSpPr>
        <dsp:cNvPr id="0" name=""/>
        <dsp:cNvSpPr/>
      </dsp:nvSpPr>
      <dsp:spPr>
        <a:xfrm>
          <a:off x="975578" y="4500594"/>
          <a:ext cx="39023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9AB37-323E-4B60-AF97-A2DB30980414}">
      <dsp:nvSpPr>
        <dsp:cNvPr id="0" name=""/>
        <dsp:cNvSpPr/>
      </dsp:nvSpPr>
      <dsp:spPr>
        <a:xfrm>
          <a:off x="0" y="739887"/>
          <a:ext cx="8006944" cy="41719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EA98-E410-49F1-99B9-6DF1D7FF8820}">
      <dsp:nvSpPr>
        <dsp:cNvPr id="0" name=""/>
        <dsp:cNvSpPr/>
      </dsp:nvSpPr>
      <dsp:spPr>
        <a:xfrm>
          <a:off x="371165" y="403790"/>
          <a:ext cx="7234754" cy="1349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850" tIns="0" rIns="21185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2) Supervised Classification</a:t>
          </a:r>
        </a:p>
      </dsp:txBody>
      <dsp:txXfrm>
        <a:off x="437051" y="469676"/>
        <a:ext cx="7102982" cy="121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75DD-24DA-49AE-BEAC-C6225AA0A292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B344-478B-4312-B6EF-F2492964D2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5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2B344-478B-4312-B6EF-F2492964D2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5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8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88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48AA-C2B5-415C-8A5B-A9F37C1D435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CBA38-20D2-45AC-BA96-10D0B6CD4E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207-D228-4A72-8CEC-1CE45CAF2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Business Case 3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364CE-31A3-4F2F-B971-70ED5265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997" y="4050836"/>
            <a:ext cx="7766936" cy="1096899"/>
          </a:xfrm>
        </p:spPr>
        <p:txBody>
          <a:bodyPr>
            <a:normAutofit/>
          </a:bodyPr>
          <a:lstStyle/>
          <a:p>
            <a:pPr lvl="1"/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Detecting abnormal markets:</a:t>
            </a:r>
            <a:br>
              <a:rPr lang="en-US">
                <a:solidFill>
                  <a:schemeClr val="accent2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Early Warning Systems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794EB-C71A-495C-9F19-E45BA9CF3A31}"/>
              </a:ext>
            </a:extLst>
          </p:cNvPr>
          <p:cNvSpPr txBox="1"/>
          <p:nvPr/>
        </p:nvSpPr>
        <p:spPr>
          <a:xfrm>
            <a:off x="682902" y="4798157"/>
            <a:ext cx="433832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chemeClr val="accent2"/>
                </a:solidFill>
                <a:ea typeface="+mn-lt"/>
                <a:cs typeface="+mn-lt"/>
              </a:rPr>
              <a:t>Raffaella D'Anna</a:t>
            </a:r>
            <a:endParaRPr lang="it-IT" dirty="0"/>
          </a:p>
          <a:p>
            <a:r>
              <a:rPr lang="it-IT" dirty="0">
                <a:solidFill>
                  <a:schemeClr val="accent2"/>
                </a:solidFill>
              </a:rPr>
              <a:t>Alessandro Del Vitto</a:t>
            </a:r>
          </a:p>
          <a:p>
            <a:r>
              <a:rPr lang="it-IT" dirty="0">
                <a:solidFill>
                  <a:schemeClr val="accent2"/>
                </a:solidFill>
              </a:rPr>
              <a:t>Michele Di Sabato</a:t>
            </a:r>
          </a:p>
          <a:p>
            <a:r>
              <a:rPr lang="it-IT" dirty="0">
                <a:solidFill>
                  <a:schemeClr val="accent2"/>
                </a:solidFill>
              </a:rPr>
              <a:t>Rita </a:t>
            </a:r>
            <a:r>
              <a:rPr lang="it-IT" dirty="0" err="1">
                <a:solidFill>
                  <a:schemeClr val="accent2"/>
                </a:solidFill>
              </a:rPr>
              <a:t>Numeroli</a:t>
            </a:r>
            <a:endParaRPr lang="it-IT" dirty="0">
              <a:solidFill>
                <a:schemeClr val="accent2"/>
              </a:solidFill>
            </a:endParaRPr>
          </a:p>
          <a:p>
            <a:r>
              <a:rPr lang="it-IT" dirty="0">
                <a:solidFill>
                  <a:schemeClr val="accent2"/>
                </a:solidFill>
              </a:rPr>
              <a:t>Andrea Puricelli</a:t>
            </a:r>
          </a:p>
        </p:txBody>
      </p:sp>
    </p:spTree>
    <p:extLst>
      <p:ext uri="{BB962C8B-B14F-4D97-AF65-F5344CB8AC3E}">
        <p14:creationId xmlns:p14="http://schemas.microsoft.com/office/powerpoint/2010/main" val="282912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937639F-9281-4305-BC28-E43930EC1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66249"/>
              </p:ext>
            </p:extLst>
          </p:nvPr>
        </p:nvGraphicFramePr>
        <p:xfrm>
          <a:off x="757677" y="321014"/>
          <a:ext cx="8006944" cy="533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5D9E10-3A8B-4ED8-9B69-44356F6AD090}"/>
              </a:ext>
            </a:extLst>
          </p:cNvPr>
          <p:cNvSpPr txBox="1"/>
          <p:nvPr/>
        </p:nvSpPr>
        <p:spPr>
          <a:xfrm>
            <a:off x="1254328" y="2340152"/>
            <a:ext cx="701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Logistic Regression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Naïve Bayes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Random Forests 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Artificial Neural Networks Models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D96579-CEE7-4AF4-A974-D196DC22868E}"/>
              </a:ext>
            </a:extLst>
          </p:cNvPr>
          <p:cNvSpPr txBox="1"/>
          <p:nvPr/>
        </p:nvSpPr>
        <p:spPr>
          <a:xfrm>
            <a:off x="1352145" y="3657600"/>
            <a:ext cx="69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PROBLEM : UNBALANCED DATASET </a:t>
            </a:r>
          </a:p>
        </p:txBody>
      </p:sp>
    </p:spTree>
    <p:extLst>
      <p:ext uri="{BB962C8B-B14F-4D97-AF65-F5344CB8AC3E}">
        <p14:creationId xmlns:p14="http://schemas.microsoft.com/office/powerpoint/2010/main" val="23375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497CE-B92E-4DF0-90A1-46BAAC40826F}"/>
              </a:ext>
            </a:extLst>
          </p:cNvPr>
          <p:cNvSpPr txBox="1"/>
          <p:nvPr/>
        </p:nvSpPr>
        <p:spPr>
          <a:xfrm>
            <a:off x="435762" y="448900"/>
            <a:ext cx="10342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600">
                <a:solidFill>
                  <a:schemeClr val="accent2"/>
                </a:solidFill>
              </a:rPr>
              <a:t>2) </a:t>
            </a:r>
            <a:r>
              <a:rPr lang="it-IT" sz="3600" err="1">
                <a:solidFill>
                  <a:schemeClr val="accent2"/>
                </a:solidFill>
              </a:rPr>
              <a:t>Supervised</a:t>
            </a:r>
            <a:r>
              <a:rPr lang="it-IT" sz="3600">
                <a:solidFill>
                  <a:schemeClr val="accent2"/>
                </a:solidFill>
              </a:rPr>
              <a:t> </a:t>
            </a:r>
            <a:r>
              <a:rPr lang="it-IT" sz="3600" err="1">
                <a:solidFill>
                  <a:schemeClr val="accent2"/>
                </a:solidFill>
              </a:rPr>
              <a:t>Classification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E5E7E-1F90-9481-C5B8-2DB4870CC898}"/>
              </a:ext>
            </a:extLst>
          </p:cNvPr>
          <p:cNvSpPr txBox="1"/>
          <p:nvPr/>
        </p:nvSpPr>
        <p:spPr>
          <a:xfrm>
            <a:off x="444278" y="1281311"/>
            <a:ext cx="4202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1) </a:t>
            </a:r>
            <a:r>
              <a:rPr lang="it-IT" sz="2400" err="1">
                <a:solidFill>
                  <a:schemeClr val="accent1"/>
                </a:solidFill>
              </a:rPr>
              <a:t>Logistic</a:t>
            </a:r>
            <a:r>
              <a:rPr lang="it-IT" sz="2400">
                <a:solidFill>
                  <a:schemeClr val="accent1"/>
                </a:solidFill>
              </a:rPr>
              <a:t> </a:t>
            </a:r>
            <a:r>
              <a:rPr lang="it-IT" sz="2400" err="1">
                <a:solidFill>
                  <a:schemeClr val="accent1"/>
                </a:solidFill>
              </a:rPr>
              <a:t>Regression</a:t>
            </a:r>
            <a:r>
              <a:rPr lang="it-IT" sz="2400">
                <a:solidFill>
                  <a:schemeClr val="accent1"/>
                </a:solidFill>
              </a:rPr>
              <a:t> Model</a:t>
            </a:r>
          </a:p>
          <a:p>
            <a:endParaRPr lang="it-IT" sz="2400">
              <a:solidFill>
                <a:schemeClr val="accent1"/>
              </a:solidFill>
            </a:endParaRPr>
          </a:p>
        </p:txBody>
      </p:sp>
      <p:pic>
        <p:nvPicPr>
          <p:cNvPr id="16" name="Immagine 16">
            <a:extLst>
              <a:ext uri="{FF2B5EF4-FFF2-40B4-BE49-F238E27FC236}">
                <a16:creationId xmlns:a16="http://schemas.microsoft.com/office/drawing/2014/main" id="{AD12403E-5D64-278F-2F64-28C95AE9E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890" y="1771157"/>
            <a:ext cx="5159395" cy="3869546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B3585A-4149-1C3C-5A09-6BA30F4B63CF}"/>
              </a:ext>
            </a:extLst>
          </p:cNvPr>
          <p:cNvSpPr txBox="1"/>
          <p:nvPr/>
        </p:nvSpPr>
        <p:spPr>
          <a:xfrm>
            <a:off x="5595397" y="1281311"/>
            <a:ext cx="4202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2) </a:t>
            </a:r>
            <a:r>
              <a:rPr lang="it-IT" sz="2400" err="1">
                <a:solidFill>
                  <a:schemeClr val="accent1"/>
                </a:solidFill>
              </a:rPr>
              <a:t>Gaussian</a:t>
            </a:r>
            <a:r>
              <a:rPr lang="it-IT" sz="2400">
                <a:solidFill>
                  <a:schemeClr val="accent1"/>
                </a:solidFill>
              </a:rPr>
              <a:t> </a:t>
            </a:r>
            <a:r>
              <a:rPr lang="it-IT" sz="2400" err="1">
                <a:solidFill>
                  <a:schemeClr val="accent1"/>
                </a:solidFill>
              </a:rPr>
              <a:t>Naive</a:t>
            </a:r>
            <a:r>
              <a:rPr lang="it-IT" sz="2400">
                <a:solidFill>
                  <a:schemeClr val="accent1"/>
                </a:solidFill>
              </a:rPr>
              <a:t> </a:t>
            </a:r>
            <a:r>
              <a:rPr lang="it-IT" sz="2400" err="1">
                <a:solidFill>
                  <a:schemeClr val="accent1"/>
                </a:solidFill>
              </a:rPr>
              <a:t>Bayes</a:t>
            </a:r>
            <a:endParaRPr lang="it-IT" sz="2400">
              <a:solidFill>
                <a:schemeClr val="accent1"/>
              </a:solidFill>
            </a:endParaRPr>
          </a:p>
          <a:p>
            <a:endParaRPr lang="it-IT" sz="2400">
              <a:solidFill>
                <a:schemeClr val="accent1"/>
              </a:solidFill>
            </a:endParaRPr>
          </a:p>
        </p:txBody>
      </p:sp>
      <p:pic>
        <p:nvPicPr>
          <p:cNvPr id="18" name="Immagine 18">
            <a:extLst>
              <a:ext uri="{FF2B5EF4-FFF2-40B4-BE49-F238E27FC236}">
                <a16:creationId xmlns:a16="http://schemas.microsoft.com/office/drawing/2014/main" id="{54257ADC-CA6D-7CC9-DEDE-823F641B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56" y="1771575"/>
            <a:ext cx="5151120" cy="3865880"/>
          </a:xfrm>
          <a:prstGeom prst="rect">
            <a:avLst/>
          </a:prstGeom>
        </p:spPr>
      </p:pic>
      <p:pic>
        <p:nvPicPr>
          <p:cNvPr id="19" name="Immagine 19">
            <a:extLst>
              <a:ext uri="{FF2B5EF4-FFF2-40B4-BE49-F238E27FC236}">
                <a16:creationId xmlns:a16="http://schemas.microsoft.com/office/drawing/2014/main" id="{D5F6D6C3-87EE-9E50-FFE6-668745466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96" y="5586916"/>
            <a:ext cx="4236720" cy="563358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70E0A2BC-4C9F-8624-D46F-04B9C26EF1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" b="9259"/>
          <a:stretch/>
        </p:blipFill>
        <p:spPr>
          <a:xfrm>
            <a:off x="5596517" y="5586125"/>
            <a:ext cx="4327896" cy="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497CE-B92E-4DF0-90A1-46BAAC40826F}"/>
              </a:ext>
            </a:extLst>
          </p:cNvPr>
          <p:cNvSpPr txBox="1"/>
          <p:nvPr/>
        </p:nvSpPr>
        <p:spPr>
          <a:xfrm>
            <a:off x="435762" y="448900"/>
            <a:ext cx="10342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600">
                <a:solidFill>
                  <a:schemeClr val="accent2"/>
                </a:solidFill>
              </a:rPr>
              <a:t>2) </a:t>
            </a:r>
            <a:r>
              <a:rPr lang="it-IT" sz="3600" err="1">
                <a:solidFill>
                  <a:schemeClr val="accent2"/>
                </a:solidFill>
              </a:rPr>
              <a:t>Supervised</a:t>
            </a:r>
            <a:r>
              <a:rPr lang="it-IT" sz="3600">
                <a:solidFill>
                  <a:schemeClr val="accent2"/>
                </a:solidFill>
              </a:rPr>
              <a:t> </a:t>
            </a:r>
            <a:r>
              <a:rPr lang="it-IT" sz="3600" err="1">
                <a:solidFill>
                  <a:schemeClr val="accent2"/>
                </a:solidFill>
              </a:rPr>
              <a:t>Classification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E5E7E-1F90-9481-C5B8-2DB4870CC898}"/>
              </a:ext>
            </a:extLst>
          </p:cNvPr>
          <p:cNvSpPr txBox="1"/>
          <p:nvPr/>
        </p:nvSpPr>
        <p:spPr>
          <a:xfrm>
            <a:off x="466690" y="1326135"/>
            <a:ext cx="4202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3) Random </a:t>
            </a:r>
            <a:r>
              <a:rPr lang="it-IT" sz="2400" err="1">
                <a:solidFill>
                  <a:schemeClr val="accent1"/>
                </a:solidFill>
              </a:rPr>
              <a:t>Forest</a:t>
            </a:r>
          </a:p>
          <a:p>
            <a:endParaRPr lang="it-IT" sz="2400">
              <a:solidFill>
                <a:schemeClr val="accent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B3585A-4149-1C3C-5A09-6BA30F4B63CF}"/>
              </a:ext>
            </a:extLst>
          </p:cNvPr>
          <p:cNvSpPr txBox="1"/>
          <p:nvPr/>
        </p:nvSpPr>
        <p:spPr>
          <a:xfrm>
            <a:off x="5617809" y="1326135"/>
            <a:ext cx="4202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solidFill>
                  <a:schemeClr val="accent1"/>
                </a:solidFill>
              </a:rPr>
              <a:t>4) </a:t>
            </a:r>
            <a:r>
              <a:rPr lang="it-IT" sz="2400" err="1">
                <a:solidFill>
                  <a:schemeClr val="accent1"/>
                </a:solidFill>
              </a:rPr>
              <a:t>Artificial</a:t>
            </a:r>
            <a:r>
              <a:rPr lang="it-IT" sz="2400">
                <a:solidFill>
                  <a:schemeClr val="accent1"/>
                </a:solidFill>
              </a:rPr>
              <a:t> </a:t>
            </a:r>
            <a:r>
              <a:rPr lang="it-IT" sz="2400" err="1">
                <a:solidFill>
                  <a:schemeClr val="accent1"/>
                </a:solidFill>
              </a:rPr>
              <a:t>Neural</a:t>
            </a:r>
            <a:r>
              <a:rPr lang="it-IT" sz="2400">
                <a:solidFill>
                  <a:schemeClr val="accent1"/>
                </a:solidFill>
              </a:rPr>
              <a:t> Networks</a:t>
            </a:r>
          </a:p>
          <a:p>
            <a:endParaRPr lang="it-IT" sz="2400">
              <a:solidFill>
                <a:schemeClr val="accent1"/>
              </a:solidFill>
            </a:endParaRP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8A65A36-81FC-89CE-077A-A822B22D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70" y="2158469"/>
            <a:ext cx="4760258" cy="309015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A1BD9C38-9D4C-B8FF-7225-F09C1A07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4" y="2163789"/>
            <a:ext cx="4760257" cy="19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ED62F8-BE6D-CF94-714C-BA1EA3E5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/>
              <a:t>SOLUTION APPROACH</a:t>
            </a:r>
            <a:br>
              <a:rPr lang="it-IT"/>
            </a:br>
            <a:r>
              <a:rPr lang="it-IT"/>
              <a:t>Three </a:t>
            </a:r>
            <a:r>
              <a:rPr lang="it-IT" err="1"/>
              <a:t>different</a:t>
            </a:r>
            <a:r>
              <a:rPr lang="it-IT"/>
              <a:t> </a:t>
            </a:r>
            <a:r>
              <a:rPr lang="it-IT" err="1"/>
              <a:t>methods</a:t>
            </a:r>
            <a:r>
              <a:rPr lang="it-IT"/>
              <a:t>:</a:t>
            </a:r>
          </a:p>
        </p:txBody>
      </p:sp>
      <p:sp>
        <p:nvSpPr>
          <p:cNvPr id="16" name="Isosceles Triangle 1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93C67552-48DA-4D09-B59A-35122A0EA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297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90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937639F-9281-4305-BC28-E43930EC1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964494"/>
              </p:ext>
            </p:extLst>
          </p:nvPr>
        </p:nvGraphicFramePr>
        <p:xfrm>
          <a:off x="757677" y="321014"/>
          <a:ext cx="8006944" cy="533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5D9E10-3A8B-4ED8-9B69-44356F6AD090}"/>
              </a:ext>
            </a:extLst>
          </p:cNvPr>
          <p:cNvSpPr txBox="1"/>
          <p:nvPr/>
        </p:nvSpPr>
        <p:spPr>
          <a:xfrm>
            <a:off x="1254328" y="2340152"/>
            <a:ext cx="70136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Feature Selection </a:t>
            </a:r>
            <a:br>
              <a:rPr lang="en-GB"/>
            </a:br>
            <a:r>
              <a:rPr lang="en-GB"/>
              <a:t>a) Mean comparison </a:t>
            </a:r>
            <a:br>
              <a:rPr lang="en-GB"/>
            </a:br>
            <a:r>
              <a:rPr lang="en-GB"/>
              <a:t>b) Statistical test</a:t>
            </a:r>
            <a:br>
              <a:rPr lang="en-GB"/>
            </a:br>
            <a:r>
              <a:rPr lang="en-GB"/>
              <a:t>c) Financial Meaning</a:t>
            </a:r>
          </a:p>
          <a:p>
            <a:pPr marL="342900" indent="-342900"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r>
              <a:rPr lang="en-GB"/>
              <a:t>Correlation Structure </a:t>
            </a:r>
            <a:br>
              <a:rPr lang="en-GB"/>
            </a:br>
            <a:r>
              <a:rPr lang="en-GB"/>
              <a:t>a) Gaussian Copula </a:t>
            </a:r>
            <a:br>
              <a:rPr lang="en-GB"/>
            </a:br>
            <a:r>
              <a:rPr lang="en-GB"/>
              <a:t>b) t - Copula  </a:t>
            </a:r>
          </a:p>
        </p:txBody>
      </p:sp>
    </p:spTree>
    <p:extLst>
      <p:ext uri="{BB962C8B-B14F-4D97-AF65-F5344CB8AC3E}">
        <p14:creationId xmlns:p14="http://schemas.microsoft.com/office/powerpoint/2010/main" val="30219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01914E-1FB6-649E-9D41-11947928EAF5}"/>
              </a:ext>
            </a:extLst>
          </p:cNvPr>
          <p:cNvSpPr txBox="1"/>
          <p:nvPr/>
        </p:nvSpPr>
        <p:spPr>
          <a:xfrm>
            <a:off x="611688" y="1645085"/>
            <a:ext cx="4298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feature </a:t>
            </a:r>
            <a:r>
              <a:rPr lang="it-IT" dirty="0" err="1"/>
              <a:t>we</a:t>
            </a:r>
            <a:r>
              <a:rPr lang="it-IT" dirty="0"/>
              <a:t> compute: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0569933-C707-7930-FB42-A1D282D14F76}"/>
              </a:ext>
            </a:extLst>
          </p:cNvPr>
          <p:cNvSpPr/>
          <p:nvPr/>
        </p:nvSpPr>
        <p:spPr>
          <a:xfrm>
            <a:off x="1700277" y="2509249"/>
            <a:ext cx="336114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Average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during</a:t>
            </a:r>
            <a:r>
              <a:rPr lang="it-IT" dirty="0">
                <a:solidFill>
                  <a:schemeClr val="tx1"/>
                </a:solidFill>
              </a:rPr>
              <a:t> risk-off </a:t>
            </a:r>
            <a:r>
              <a:rPr lang="it-IT" dirty="0" err="1">
                <a:solidFill>
                  <a:schemeClr val="tx1"/>
                </a:solidFill>
              </a:rPr>
              <a:t>period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F6AEBC-E161-FE87-C90B-AA91DB502D3B}"/>
              </a:ext>
            </a:extLst>
          </p:cNvPr>
          <p:cNvSpPr/>
          <p:nvPr/>
        </p:nvSpPr>
        <p:spPr>
          <a:xfrm>
            <a:off x="5593782" y="2509248"/>
            <a:ext cx="3361149" cy="918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Average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during</a:t>
            </a:r>
            <a:r>
              <a:rPr lang="it-IT" dirty="0">
                <a:solidFill>
                  <a:schemeClr val="tx1"/>
                </a:solidFill>
              </a:rPr>
              <a:t> risk-on </a:t>
            </a:r>
            <a:r>
              <a:rPr lang="it-IT" dirty="0" err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BE0400-940C-00B8-B331-4B70BBE9D3CA}"/>
              </a:ext>
            </a:extLst>
          </p:cNvPr>
          <p:cNvSpPr txBox="1"/>
          <p:nvPr/>
        </p:nvSpPr>
        <p:spPr>
          <a:xfrm>
            <a:off x="5062342" y="2410999"/>
            <a:ext cx="61377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6600" dirty="0"/>
              <a:t>-</a:t>
            </a:r>
          </a:p>
        </p:txBody>
      </p:sp>
      <p:sp>
        <p:nvSpPr>
          <p:cNvPr id="11" name="Doppia parentesi quadra 10">
            <a:extLst>
              <a:ext uri="{FF2B5EF4-FFF2-40B4-BE49-F238E27FC236}">
                <a16:creationId xmlns:a16="http://schemas.microsoft.com/office/drawing/2014/main" id="{496FE5F7-4BA4-217B-DBBB-1699FA2B05A7}"/>
              </a:ext>
            </a:extLst>
          </p:cNvPr>
          <p:cNvSpPr/>
          <p:nvPr/>
        </p:nvSpPr>
        <p:spPr>
          <a:xfrm>
            <a:off x="1484986" y="2304397"/>
            <a:ext cx="7661752" cy="1325671"/>
          </a:xfrm>
          <a:prstGeom prst="bracketPair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893D2A-D557-2E6C-E9E9-09D75BCD28C3}"/>
              </a:ext>
            </a:extLst>
          </p:cNvPr>
          <p:cNvSpPr txBox="1"/>
          <p:nvPr/>
        </p:nvSpPr>
        <p:spPr>
          <a:xfrm>
            <a:off x="890915" y="2769818"/>
            <a:ext cx="7181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dirty="0" err="1"/>
              <a:t>abs</a:t>
            </a:r>
            <a:endParaRPr lang="it-IT" sz="2000" b="1" dirty="0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2FFEDC1D-1101-62E8-5BFB-6C4D030E9E26}"/>
              </a:ext>
            </a:extLst>
          </p:cNvPr>
          <p:cNvSpPr/>
          <p:nvPr/>
        </p:nvSpPr>
        <p:spPr>
          <a:xfrm>
            <a:off x="5072112" y="4016250"/>
            <a:ext cx="480164" cy="98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783DC3C-B6CA-03A1-8652-30A12E80D7AE}"/>
              </a:ext>
            </a:extLst>
          </p:cNvPr>
          <p:cNvSpPr txBox="1"/>
          <p:nvPr/>
        </p:nvSpPr>
        <p:spPr>
          <a:xfrm>
            <a:off x="1403045" y="5296553"/>
            <a:ext cx="9037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 a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feature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45BB8B6-CF5B-4CCC-8507-269122E1EDFE}"/>
              </a:ext>
            </a:extLst>
          </p:cNvPr>
          <p:cNvSpPr txBox="1">
            <a:spLocks/>
          </p:cNvSpPr>
          <p:nvPr/>
        </p:nvSpPr>
        <p:spPr>
          <a:xfrm>
            <a:off x="677334" y="312892"/>
            <a:ext cx="8596668" cy="70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err="1"/>
              <a:t>Anomaly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: </a:t>
            </a:r>
            <a:r>
              <a:rPr lang="it-IT" err="1"/>
              <a:t>Mean</a:t>
            </a:r>
            <a:r>
              <a:rPr lang="it-IT"/>
              <a:t> </a:t>
            </a:r>
            <a:r>
              <a:rPr lang="it-IT" err="1"/>
              <a:t>Comparison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7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2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EE2D4A32-44B6-705B-7DE4-3CB40A0B8930}"/>
              </a:ext>
            </a:extLst>
          </p:cNvPr>
          <p:cNvSpPr txBox="1"/>
          <p:nvPr/>
        </p:nvSpPr>
        <p:spPr>
          <a:xfrm>
            <a:off x="677334" y="1474045"/>
            <a:ext cx="45566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56BC57-64A7-4FDA-ABEA-FAEB2D5A56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472494"/>
              </p:ext>
            </p:extLst>
          </p:nvPr>
        </p:nvGraphicFramePr>
        <p:xfrm>
          <a:off x="707938" y="1888836"/>
          <a:ext cx="8596313" cy="333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380">
                  <a:extLst>
                    <a:ext uri="{9D8B030D-6E8A-4147-A177-3AD203B41FA5}">
                      <a16:colId xmlns:a16="http://schemas.microsoft.com/office/drawing/2014/main" val="3506483868"/>
                    </a:ext>
                  </a:extLst>
                </a:gridCol>
                <a:gridCol w="3803933">
                  <a:extLst>
                    <a:ext uri="{9D8B030D-6E8A-4147-A177-3AD203B41FA5}">
                      <a16:colId xmlns:a16="http://schemas.microsoft.com/office/drawing/2014/main" val="1400147886"/>
                    </a:ext>
                  </a:extLst>
                </a:gridCol>
              </a:tblGrid>
              <a:tr h="11980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3200" b="1" i="0" u="none" strike="noStrike" noProof="0">
                          <a:latin typeface="Trebuchet MS"/>
                        </a:rPr>
                        <a:t>Performance </a:t>
                      </a:r>
                      <a:endParaRPr lang="it-IT" sz="3200"/>
                    </a:p>
                    <a:p>
                      <a:pPr lvl="0">
                        <a:buNone/>
                      </a:pPr>
                      <a:r>
                        <a:rPr lang="it-IT" sz="3200" b="1" i="0" u="none" strike="noStrike" noProof="0">
                          <a:latin typeface="Trebuchet MS"/>
                        </a:rPr>
                        <a:t>Index</a:t>
                      </a:r>
                      <a:endParaRPr lang="it-IT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Score</a:t>
                      </a:r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1640162759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it-IT" sz="3200"/>
                        <a:t>Precision </a:t>
                      </a:r>
                      <a:endParaRPr lang="en-US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it-IT" sz="3200"/>
                        <a:t>0.4361</a:t>
                      </a:r>
                      <a:endParaRPr lang="en-US" sz="3200"/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2334208520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it-IT" sz="3200"/>
                        <a:t>Recall</a:t>
                      </a:r>
                      <a:endParaRPr lang="en-US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it-IT" sz="3200"/>
                        <a:t>0.9638</a:t>
                      </a:r>
                      <a:endParaRPr lang="en-US" sz="3200"/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3858762703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en-US" sz="3200"/>
                        <a:t>F1</a:t>
                      </a:r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0.6005</a:t>
                      </a:r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4066599865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0D159643-6680-45E1-83E9-F3A10C2B63A2}"/>
              </a:ext>
            </a:extLst>
          </p:cNvPr>
          <p:cNvSpPr txBox="1">
            <a:spLocks/>
          </p:cNvSpPr>
          <p:nvPr/>
        </p:nvSpPr>
        <p:spPr>
          <a:xfrm>
            <a:off x="677334" y="551030"/>
            <a:ext cx="8596668" cy="70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err="1"/>
              <a:t>Anomaly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: </a:t>
            </a:r>
            <a:r>
              <a:rPr lang="it-IT" err="1"/>
              <a:t>Mean</a:t>
            </a:r>
            <a:r>
              <a:rPr lang="it-IT"/>
              <a:t> </a:t>
            </a:r>
            <a:r>
              <a:rPr lang="it-IT" err="1"/>
              <a:t>Comparison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6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56BC57-64A7-4FDA-ABEA-FAEB2D5A56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1339414"/>
              </p:ext>
            </p:extLst>
          </p:nvPr>
        </p:nvGraphicFramePr>
        <p:xfrm>
          <a:off x="5777254" y="2620109"/>
          <a:ext cx="4184650" cy="175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350648386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400147886"/>
                    </a:ext>
                  </a:extLst>
                </a:gridCol>
              </a:tblGrid>
              <a:tr h="3885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solidFill>
                            <a:schemeClr val="bg1"/>
                          </a:solidFill>
                          <a:latin typeface="Trebuchet MS"/>
                        </a:rPr>
                        <a:t>Performance </a:t>
                      </a:r>
                      <a:endParaRPr lang="it-IT">
                        <a:solidFill>
                          <a:schemeClr val="bg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it-IT" sz="1800" b="1" i="0" u="none" strike="noStrike" noProof="0">
                          <a:solidFill>
                            <a:schemeClr val="bg1"/>
                          </a:solidFill>
                          <a:latin typeface="Trebuchet MS"/>
                        </a:rPr>
                        <a:t>Index</a:t>
                      </a:r>
                      <a:endParaRPr lang="it-IT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62759"/>
                  </a:ext>
                </a:extLst>
              </a:tr>
              <a:tr h="373673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Precision </a:t>
                      </a:r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0.4405</a:t>
                      </a:r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0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0.9928</a:t>
                      </a:r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6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998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D24C3F0-1FD9-78EB-D5C4-D3769F611280}"/>
              </a:ext>
            </a:extLst>
          </p:cNvPr>
          <p:cNvSpPr txBox="1">
            <a:spLocks/>
          </p:cNvSpPr>
          <p:nvPr/>
        </p:nvSpPr>
        <p:spPr>
          <a:xfrm>
            <a:off x="677334" y="312892"/>
            <a:ext cx="8596668" cy="70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err="1"/>
              <a:t>Anomaly</a:t>
            </a:r>
            <a:r>
              <a:rPr lang="it-IT"/>
              <a:t> </a:t>
            </a:r>
            <a:r>
              <a:rPr lang="it-IT" err="1"/>
              <a:t>Detection</a:t>
            </a:r>
            <a:r>
              <a:rPr lang="it-IT"/>
              <a:t>: </a:t>
            </a:r>
            <a:r>
              <a:rPr lang="it-IT" err="1"/>
              <a:t>Relevant</a:t>
            </a:r>
            <a:r>
              <a:rPr lang="it-IT"/>
              <a:t> Financial </a:t>
            </a:r>
            <a:r>
              <a:rPr lang="it-IT" err="1"/>
              <a:t>Indices</a:t>
            </a:r>
            <a:endParaRPr lang="it-IT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E2D4A32-44B6-705B-7DE4-3CB40A0B8930}"/>
              </a:ext>
            </a:extLst>
          </p:cNvPr>
          <p:cNvSpPr txBox="1"/>
          <p:nvPr/>
        </p:nvSpPr>
        <p:spPr>
          <a:xfrm>
            <a:off x="677334" y="1474045"/>
            <a:ext cx="45566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  <p:graphicFrame>
        <p:nvGraphicFramePr>
          <p:cNvPr id="25" name="CasellaDiTesto 6">
            <a:extLst>
              <a:ext uri="{FF2B5EF4-FFF2-40B4-BE49-F238E27FC236}">
                <a16:creationId xmlns:a16="http://schemas.microsoft.com/office/drawing/2014/main" id="{BD817783-7D82-0A4B-7C75-0C20991B5019}"/>
              </a:ext>
            </a:extLst>
          </p:cNvPr>
          <p:cNvGraphicFramePr/>
          <p:nvPr/>
        </p:nvGraphicFramePr>
        <p:xfrm>
          <a:off x="516716" y="1474045"/>
          <a:ext cx="4877892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99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D120CC0-CE01-503D-44B7-0863455A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Nonparametric</a:t>
            </a:r>
            <a:r>
              <a:rPr lang="it-IT"/>
              <a:t> Permutational Test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2BF5FC-9920-7831-069D-35A9B4AD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6" y="1711740"/>
            <a:ext cx="8596668" cy="4254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b="1" dirty="0"/>
              <a:t>X0 </a:t>
            </a:r>
            <a:r>
              <a:rPr lang="it-IT" dirty="0"/>
              <a:t>and </a:t>
            </a:r>
            <a:r>
              <a:rPr lang="it-IT" b="1" dirty="0"/>
              <a:t>X1 </a:t>
            </a:r>
            <a:r>
              <a:rPr lang="it-IT" dirty="0"/>
              <a:t>be the feature </a:t>
            </a:r>
            <a:r>
              <a:rPr lang="it-IT" dirty="0" err="1"/>
              <a:t>values</a:t>
            </a:r>
            <a:r>
              <a:rPr lang="it-IT" dirty="0"/>
              <a:t> </a:t>
            </a:r>
            <a:r>
              <a:rPr lang="it-IT" dirty="0" err="1"/>
              <a:t>during</a:t>
            </a:r>
            <a:r>
              <a:rPr lang="it-IT" dirty="0"/>
              <a:t> a risk-on and risk-off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respectively</a:t>
            </a:r>
            <a:r>
              <a:rPr lang="it-IT" dirty="0"/>
              <a:t>. </a:t>
            </a:r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b="1" dirty="0"/>
              <a:t>diffQ05</a:t>
            </a:r>
            <a:r>
              <a:rPr lang="it-IT" dirty="0"/>
              <a:t>, </a:t>
            </a:r>
            <a:r>
              <a:rPr lang="it-IT" b="1" dirty="0">
                <a:ea typeface="+mn-lt"/>
                <a:cs typeface="+mn-lt"/>
              </a:rPr>
              <a:t>diff</a:t>
            </a:r>
            <a:r>
              <a:rPr lang="it-IT" b="1" dirty="0"/>
              <a:t>Q20</a:t>
            </a:r>
            <a:r>
              <a:rPr lang="it-IT" dirty="0"/>
              <a:t>, </a:t>
            </a:r>
            <a:r>
              <a:rPr lang="it-IT" b="1" dirty="0">
                <a:ea typeface="+mn-lt"/>
                <a:cs typeface="+mn-lt"/>
              </a:rPr>
              <a:t>diff</a:t>
            </a:r>
            <a:r>
              <a:rPr lang="it-IT" b="1" dirty="0"/>
              <a:t>Q50</a:t>
            </a:r>
            <a:r>
              <a:rPr lang="it-IT" dirty="0"/>
              <a:t>, </a:t>
            </a:r>
            <a:r>
              <a:rPr lang="it-IT" b="1" dirty="0">
                <a:ea typeface="+mn-lt"/>
                <a:cs typeface="+mn-lt"/>
              </a:rPr>
              <a:t>diff</a:t>
            </a:r>
            <a:r>
              <a:rPr lang="it-IT" b="1" dirty="0"/>
              <a:t>Q75 </a:t>
            </a:r>
            <a:r>
              <a:rPr lang="it-IT" dirty="0"/>
              <a:t>and </a:t>
            </a:r>
            <a:r>
              <a:rPr lang="it-IT" b="1" dirty="0">
                <a:ea typeface="+mn-lt"/>
                <a:cs typeface="+mn-lt"/>
              </a:rPr>
              <a:t>diff</a:t>
            </a:r>
            <a:r>
              <a:rPr lang="it-IT" b="1" dirty="0"/>
              <a:t>Q90 </a:t>
            </a:r>
            <a:r>
              <a:rPr lang="it-IT" dirty="0" err="1"/>
              <a:t>denote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in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quantiles</a:t>
            </a:r>
            <a:r>
              <a:rPr lang="it-IT" dirty="0"/>
              <a:t> </a:t>
            </a:r>
            <a:r>
              <a:rPr lang="it-IT" dirty="0">
                <a:ea typeface="+mn-lt"/>
                <a:cs typeface="+mn-lt"/>
              </a:rPr>
              <a:t>of X0 and X1 </a:t>
            </a:r>
            <a:r>
              <a:rPr lang="it-IT" dirty="0"/>
              <a:t>of order 0.05, 0.20, 0.50, 0.75, 0.90.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b="1" dirty="0"/>
              <a:t>n0 </a:t>
            </a:r>
            <a:r>
              <a:rPr lang="it-IT" dirty="0"/>
              <a:t>= </a:t>
            </a:r>
            <a:r>
              <a:rPr lang="it-IT" dirty="0" err="1"/>
              <a:t>length</a:t>
            </a:r>
            <a:r>
              <a:rPr lang="it-IT" dirty="0"/>
              <a:t>(X0).</a:t>
            </a:r>
          </a:p>
          <a:p>
            <a:pPr marL="0" indent="0">
              <a:buNone/>
            </a:pPr>
            <a:endParaRPr lang="it-IT">
              <a:solidFill>
                <a:srgbClr val="404040"/>
              </a:solidFill>
            </a:endParaRPr>
          </a:p>
          <a:p>
            <a:pPr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Permute the </a:t>
            </a:r>
            <a:r>
              <a:rPr lang="it-IT" dirty="0" err="1">
                <a:solidFill>
                  <a:srgbClr val="00B050"/>
                </a:solidFill>
              </a:rPr>
              <a:t>pooled</a:t>
            </a:r>
            <a:r>
              <a:rPr lang="it-IT" dirty="0">
                <a:solidFill>
                  <a:srgbClr val="00B050"/>
                </a:solidFill>
              </a:rPr>
              <a:t> dataset </a:t>
            </a:r>
            <a:r>
              <a:rPr lang="it-IT" dirty="0" err="1">
                <a:solidFill>
                  <a:srgbClr val="00B050"/>
                </a:solidFill>
              </a:rPr>
              <a:t>X_pooled</a:t>
            </a:r>
            <a:r>
              <a:rPr lang="it-IT" dirty="0">
                <a:solidFill>
                  <a:srgbClr val="00B050"/>
                </a:solidFill>
              </a:rPr>
              <a:t> = [X0; X1].</a:t>
            </a:r>
          </a:p>
          <a:p>
            <a:pPr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Compute X0_perm = </a:t>
            </a:r>
            <a:r>
              <a:rPr lang="it-IT" dirty="0" err="1">
                <a:solidFill>
                  <a:srgbClr val="00B050"/>
                </a:solidFill>
              </a:rPr>
              <a:t>X_pooled</a:t>
            </a:r>
            <a:r>
              <a:rPr lang="it-IT" dirty="0">
                <a:solidFill>
                  <a:srgbClr val="00B050"/>
                </a:solidFill>
              </a:rPr>
              <a:t>[1:n0,:] and 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X1_perm = </a:t>
            </a:r>
            <a:r>
              <a:rPr lang="it-IT" dirty="0" err="1">
                <a:solidFill>
                  <a:srgbClr val="00B050"/>
                </a:solidFill>
                <a:ea typeface="+mn-lt"/>
                <a:cs typeface="+mn-lt"/>
              </a:rPr>
              <a:t>X_pooled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[n0+1,end,:]</a:t>
            </a:r>
            <a:endParaRPr lang="it-IT" dirty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Compute the new </a:t>
            </a:r>
            <a:r>
              <a:rPr lang="it-IT" dirty="0" err="1">
                <a:solidFill>
                  <a:srgbClr val="00B050"/>
                </a:solidFill>
              </a:rPr>
              <a:t>absolute</a:t>
            </a:r>
            <a:r>
              <a:rPr lang="it-IT" dirty="0">
                <a:solidFill>
                  <a:srgbClr val="00B050"/>
                </a:solidFill>
              </a:rPr>
              <a:t> </a:t>
            </a:r>
            <a:r>
              <a:rPr lang="it-IT" dirty="0" err="1">
                <a:solidFill>
                  <a:srgbClr val="00B050"/>
                </a:solidFill>
              </a:rPr>
              <a:t>differences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between</a:t>
            </a:r>
            <a:r>
              <a:rPr lang="it-IT" dirty="0">
                <a:solidFill>
                  <a:srgbClr val="00B050"/>
                </a:solidFill>
              </a:rPr>
              <a:t> </a:t>
            </a:r>
            <a:r>
              <a:rPr lang="it-IT" dirty="0" err="1">
                <a:solidFill>
                  <a:srgbClr val="00B050"/>
                </a:solidFill>
              </a:rPr>
              <a:t>quantiles</a:t>
            </a:r>
            <a:r>
              <a:rPr lang="it-IT" dirty="0">
                <a:solidFill>
                  <a:srgbClr val="00B050"/>
                </a:solidFill>
              </a:rPr>
              <a:t> of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X0_perm and X1_perm</a:t>
            </a:r>
            <a:r>
              <a:rPr lang="it-IT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pvalue</a:t>
            </a:r>
            <a:r>
              <a:rPr lang="it-IT" dirty="0"/>
              <a:t> of the test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normalized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times (out of 100000) in </a:t>
            </a:r>
            <a:r>
              <a:rPr lang="it-IT" dirty="0" err="1"/>
              <a:t>which</a:t>
            </a:r>
            <a:r>
              <a:rPr lang="it-IT" dirty="0"/>
              <a:t> the </a:t>
            </a:r>
            <a:r>
              <a:rPr lang="it-IT" dirty="0" err="1"/>
              <a:t>absolute</a:t>
            </a:r>
            <a:r>
              <a:rPr lang="it-IT" dirty="0"/>
              <a:t> </a:t>
            </a:r>
            <a:r>
              <a:rPr lang="it-IT" dirty="0" err="1"/>
              <a:t>differences</a:t>
            </a:r>
            <a:r>
              <a:rPr lang="it-IT" dirty="0"/>
              <a:t> of the </a:t>
            </a:r>
            <a:r>
              <a:rPr lang="it-IT" dirty="0" err="1"/>
              <a:t>permuted</a:t>
            </a:r>
            <a:r>
              <a:rPr lang="it-IT" dirty="0"/>
              <a:t> </a:t>
            </a:r>
            <a:r>
              <a:rPr lang="it-IT" dirty="0" err="1"/>
              <a:t>quantiles</a:t>
            </a:r>
            <a:r>
              <a:rPr lang="it-IT" dirty="0"/>
              <a:t> are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absolute</a:t>
            </a:r>
            <a:r>
              <a:rPr lang="it-IT" dirty="0"/>
              <a:t> </a:t>
            </a:r>
            <a:r>
              <a:rPr lang="it-IT" dirty="0" err="1"/>
              <a:t>differences</a:t>
            </a:r>
            <a:r>
              <a:rPr lang="it-IT" dirty="0"/>
              <a:t> of the </a:t>
            </a:r>
            <a:r>
              <a:rPr lang="it-IT" dirty="0" err="1"/>
              <a:t>quantiles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dataset</a:t>
            </a:r>
          </a:p>
          <a:p>
            <a:pPr>
              <a:buAutoNum type="arabicPeriod"/>
            </a:pPr>
            <a:endParaRPr lang="it-IT"/>
          </a:p>
          <a:p>
            <a:pPr>
              <a:buAutoNum type="arabicPeriod"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A8A5AB4F-42D6-29EC-36D6-C039131A0DC9}"/>
              </a:ext>
            </a:extLst>
          </p:cNvPr>
          <p:cNvSpPr/>
          <p:nvPr/>
        </p:nvSpPr>
        <p:spPr>
          <a:xfrm>
            <a:off x="8720431" y="3232167"/>
            <a:ext cx="563670" cy="1398738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367E55-93F6-614A-A3A8-39503C799190}"/>
              </a:ext>
            </a:extLst>
          </p:cNvPr>
          <p:cNvSpPr txBox="1"/>
          <p:nvPr/>
        </p:nvSpPr>
        <p:spPr>
          <a:xfrm>
            <a:off x="9430215" y="3509698"/>
            <a:ext cx="2576186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>
                <a:solidFill>
                  <a:srgbClr val="00B050"/>
                </a:solidFill>
              </a:rPr>
              <a:t>Repeat</a:t>
            </a:r>
            <a:r>
              <a:rPr lang="it-IT" sz="2400" b="1">
                <a:solidFill>
                  <a:srgbClr val="00B050"/>
                </a:solidFill>
              </a:rPr>
              <a:t> 100000 times</a:t>
            </a:r>
          </a:p>
        </p:txBody>
      </p:sp>
    </p:spTree>
    <p:extLst>
      <p:ext uri="{BB962C8B-B14F-4D97-AF65-F5344CB8AC3E}">
        <p14:creationId xmlns:p14="http://schemas.microsoft.com/office/powerpoint/2010/main" val="401336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5">
            <a:extLst>
              <a:ext uri="{FF2B5EF4-FFF2-40B4-BE49-F238E27FC236}">
                <a16:creationId xmlns:a16="http://schemas.microsoft.com/office/drawing/2014/main" id="{9E6FEE11-CA07-9534-FCD3-6AE97F80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2" y="505216"/>
            <a:ext cx="7542395" cy="704937"/>
          </a:xfrm>
        </p:spPr>
        <p:txBody>
          <a:bodyPr/>
          <a:lstStyle/>
          <a:p>
            <a:r>
              <a:rPr lang="it-IT" dirty="0"/>
              <a:t>A slice of the </a:t>
            </a:r>
            <a:r>
              <a:rPr lang="it-IT" dirty="0" err="1"/>
              <a:t>pvalue</a:t>
            </a:r>
            <a:r>
              <a:rPr lang="it-IT" dirty="0"/>
              <a:t> </a:t>
            </a:r>
            <a:r>
              <a:rPr lang="it-IT" dirty="0" err="1"/>
              <a:t>matrix</a:t>
            </a:r>
          </a:p>
        </p:txBody>
      </p:sp>
      <p:pic>
        <p:nvPicPr>
          <p:cNvPr id="9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D1EC66-C49E-D7FF-6CDA-3BA62B92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55" y="3006444"/>
            <a:ext cx="4830871" cy="1971628"/>
          </a:xfrm>
          <a:prstGeom prst="rect">
            <a:avLst/>
          </a:prstGeom>
        </p:spPr>
      </p:pic>
      <p:sp>
        <p:nvSpPr>
          <p:cNvPr id="11" name="Doppia parentesi quadra 10">
            <a:extLst>
              <a:ext uri="{FF2B5EF4-FFF2-40B4-BE49-F238E27FC236}">
                <a16:creationId xmlns:a16="http://schemas.microsoft.com/office/drawing/2014/main" id="{C690FBE1-59C2-6BDE-3CB7-88FDFB9A8CB7}"/>
              </a:ext>
            </a:extLst>
          </p:cNvPr>
          <p:cNvSpPr/>
          <p:nvPr/>
        </p:nvSpPr>
        <p:spPr>
          <a:xfrm>
            <a:off x="886085" y="2029086"/>
            <a:ext cx="5501014" cy="3914382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510D4C-5B8C-8014-4B3C-AA1B4F3A706F}"/>
              </a:ext>
            </a:extLst>
          </p:cNvPr>
          <p:cNvSpPr txBox="1"/>
          <p:nvPr/>
        </p:nvSpPr>
        <p:spPr>
          <a:xfrm>
            <a:off x="3402642" y="1889081"/>
            <a:ext cx="279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.</a:t>
            </a:r>
          </a:p>
          <a:p>
            <a:r>
              <a:rPr lang="it-IT"/>
              <a:t>.</a:t>
            </a:r>
          </a:p>
          <a:p>
            <a:pPr algn="l"/>
            <a:r>
              <a:rPr lang="it-IT"/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C870CE-11A5-AF67-858F-EB3B996B9794}"/>
              </a:ext>
            </a:extLst>
          </p:cNvPr>
          <p:cNvSpPr txBox="1"/>
          <p:nvPr/>
        </p:nvSpPr>
        <p:spPr>
          <a:xfrm>
            <a:off x="3402641" y="4843135"/>
            <a:ext cx="279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.</a:t>
            </a:r>
          </a:p>
          <a:p>
            <a:r>
              <a:rPr lang="it-IT"/>
              <a:t>.</a:t>
            </a:r>
          </a:p>
          <a:p>
            <a:pPr algn="l"/>
            <a:r>
              <a:rPr lang="it-IT"/>
              <a:t>.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74B52AC-220A-B8F0-BD06-4D707B2D4E76}"/>
              </a:ext>
            </a:extLst>
          </p:cNvPr>
          <p:cNvCxnSpPr/>
          <p:nvPr/>
        </p:nvCxnSpPr>
        <p:spPr>
          <a:xfrm>
            <a:off x="6526712" y="2220891"/>
            <a:ext cx="6264" cy="3764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1462759-EBEC-AC87-8B37-4810DBF75373}"/>
              </a:ext>
            </a:extLst>
          </p:cNvPr>
          <p:cNvCxnSpPr>
            <a:cxnSpLocks/>
          </p:cNvCxnSpPr>
          <p:nvPr/>
        </p:nvCxnSpPr>
        <p:spPr>
          <a:xfrm flipH="1" flipV="1">
            <a:off x="791880" y="1820057"/>
            <a:ext cx="5599134" cy="25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499D65-CC05-56E6-A4E3-0809520B220F}"/>
              </a:ext>
            </a:extLst>
          </p:cNvPr>
          <p:cNvSpPr txBox="1"/>
          <p:nvPr/>
        </p:nvSpPr>
        <p:spPr>
          <a:xfrm>
            <a:off x="6590256" y="3427434"/>
            <a:ext cx="12713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Total </a:t>
            </a:r>
            <a:r>
              <a:rPr lang="it-IT" err="1">
                <a:solidFill>
                  <a:schemeClr val="accent2"/>
                </a:solidFill>
              </a:rPr>
              <a:t>number</a:t>
            </a:r>
            <a:r>
              <a:rPr lang="it-IT">
                <a:solidFill>
                  <a:schemeClr val="accent2"/>
                </a:solidFill>
              </a:rPr>
              <a:t> of features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98A974D-3BBC-833E-33ED-F519927672AA}"/>
              </a:ext>
            </a:extLst>
          </p:cNvPr>
          <p:cNvSpPr txBox="1"/>
          <p:nvPr/>
        </p:nvSpPr>
        <p:spPr>
          <a:xfrm>
            <a:off x="2171570" y="13991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accent2"/>
                </a:solidFill>
              </a:rPr>
              <a:t>5 (</a:t>
            </a:r>
            <a:r>
              <a:rPr lang="it-IT" err="1">
                <a:solidFill>
                  <a:schemeClr val="accent2"/>
                </a:solidFill>
              </a:rPr>
              <a:t>number</a:t>
            </a:r>
            <a:r>
              <a:rPr lang="it-IT">
                <a:solidFill>
                  <a:schemeClr val="accent2"/>
                </a:solidFill>
              </a:rPr>
              <a:t> of </a:t>
            </a:r>
            <a:r>
              <a:rPr lang="it-IT" err="1">
                <a:solidFill>
                  <a:schemeClr val="accent2"/>
                </a:solidFill>
              </a:rPr>
              <a:t>quantiles</a:t>
            </a:r>
            <a:r>
              <a:rPr lang="it-IT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05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2BDAC72-4F88-4143-82F5-675C56FB43B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Anomaly Detection: Statistically Relevant Features </a:t>
            </a:r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E2D4A32-44B6-705B-7DE4-3CB40A0B8930}"/>
              </a:ext>
            </a:extLst>
          </p:cNvPr>
          <p:cNvSpPr txBox="1"/>
          <p:nvPr/>
        </p:nvSpPr>
        <p:spPr>
          <a:xfrm>
            <a:off x="677334" y="1474045"/>
            <a:ext cx="455665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>
                <a:solidFill>
                  <a:schemeClr val="accent2"/>
                </a:solidFill>
              </a:rPr>
              <a:t> 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56BC57-64A7-4FDA-ABEA-FAEB2D5A56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0276509"/>
              </p:ext>
            </p:extLst>
          </p:nvPr>
        </p:nvGraphicFramePr>
        <p:xfrm>
          <a:off x="677863" y="2433759"/>
          <a:ext cx="8596313" cy="333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380">
                  <a:extLst>
                    <a:ext uri="{9D8B030D-6E8A-4147-A177-3AD203B41FA5}">
                      <a16:colId xmlns:a16="http://schemas.microsoft.com/office/drawing/2014/main" val="3506483868"/>
                    </a:ext>
                  </a:extLst>
                </a:gridCol>
                <a:gridCol w="3803933">
                  <a:extLst>
                    <a:ext uri="{9D8B030D-6E8A-4147-A177-3AD203B41FA5}">
                      <a16:colId xmlns:a16="http://schemas.microsoft.com/office/drawing/2014/main" val="1400147886"/>
                    </a:ext>
                  </a:extLst>
                </a:gridCol>
              </a:tblGrid>
              <a:tr h="11980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3200" b="1" i="0" u="none" strike="noStrike" noProof="0">
                          <a:latin typeface="Trebuchet MS"/>
                        </a:rPr>
                        <a:t>Performance </a:t>
                      </a:r>
                      <a:endParaRPr lang="it-IT" sz="3200"/>
                    </a:p>
                    <a:p>
                      <a:pPr lvl="0">
                        <a:buNone/>
                      </a:pPr>
                      <a:r>
                        <a:rPr lang="it-IT" sz="3200" b="1" i="0" u="none" strike="noStrike" noProof="0">
                          <a:latin typeface="Trebuchet MS"/>
                        </a:rPr>
                        <a:t>Index</a:t>
                      </a:r>
                      <a:endParaRPr lang="it-IT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Score</a:t>
                      </a:r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1640162759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it-IT" sz="3200"/>
                        <a:t>Precision </a:t>
                      </a:r>
                      <a:endParaRPr lang="en-US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it-IT" sz="3200"/>
                        <a:t>0.4369</a:t>
                      </a:r>
                      <a:endParaRPr lang="en-US" sz="3200"/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2334208520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it-IT" sz="3200"/>
                        <a:t>Recall</a:t>
                      </a:r>
                      <a:endParaRPr lang="en-US" sz="3200"/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it-IT" sz="3200"/>
                        <a:t>0.9783</a:t>
                      </a:r>
                      <a:endParaRPr lang="en-US" sz="3200"/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3858762703"/>
                  </a:ext>
                </a:extLst>
              </a:tr>
              <a:tr h="712351">
                <a:tc>
                  <a:txBody>
                    <a:bodyPr/>
                    <a:lstStyle/>
                    <a:p>
                      <a:r>
                        <a:rPr lang="en-US" sz="3200"/>
                        <a:t>F1</a:t>
                      </a:r>
                    </a:p>
                  </a:txBody>
                  <a:tcPr marL="161898" marR="161898" marT="80949" marB="8094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0.6040</a:t>
                      </a:r>
                    </a:p>
                  </a:txBody>
                  <a:tcPr marL="161898" marR="161898" marT="80949" marB="80949"/>
                </a:tc>
                <a:extLst>
                  <a:ext uri="{0D108BD9-81ED-4DB2-BD59-A6C34878D82A}">
                    <a16:rowId xmlns:a16="http://schemas.microsoft.com/office/drawing/2014/main" val="406659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84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A6BCFDF00C3146A11787E16C43D454" ma:contentTypeVersion="12" ma:contentTypeDescription="Creare un nuovo documento." ma:contentTypeScope="" ma:versionID="8f58ffadcd7121a4ba7cfe2dbdabda71">
  <xsd:schema xmlns:xsd="http://www.w3.org/2001/XMLSchema" xmlns:xs="http://www.w3.org/2001/XMLSchema" xmlns:p="http://schemas.microsoft.com/office/2006/metadata/properties" xmlns:ns3="1eaf56b9-3430-453b-962a-1f285b2c07dc" xmlns:ns4="c0e9e787-a636-40f8-94e9-4ba756fee598" targetNamespace="http://schemas.microsoft.com/office/2006/metadata/properties" ma:root="true" ma:fieldsID="a50de9dc2ed6a99ee28fe6e4a9307d82" ns3:_="" ns4:_="">
    <xsd:import namespace="1eaf56b9-3430-453b-962a-1f285b2c07dc"/>
    <xsd:import namespace="c0e9e787-a636-40f8-94e9-4ba756fee5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f56b9-3430-453b-962a-1f285b2c07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9e787-a636-40f8-94e9-4ba756fee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DE0F0-B73A-43AA-A421-4D24A7348EAE}">
  <ds:schemaRefs>
    <ds:schemaRef ds:uri="1eaf56b9-3430-453b-962a-1f285b2c07dc"/>
    <ds:schemaRef ds:uri="c0e9e787-a636-40f8-94e9-4ba756fee5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7C6CA4-568C-4736-966B-83BF6A7B6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19A2A7-B6C7-4E0E-B7DA-970688899855}">
  <ds:schemaRefs>
    <ds:schemaRef ds:uri="1eaf56b9-3430-453b-962a-1f285b2c07dc"/>
    <ds:schemaRef ds:uri="c0e9e787-a636-40f8-94e9-4ba756fee5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Facet</vt:lpstr>
      <vt:lpstr>Business Case 3 </vt:lpstr>
      <vt:lpstr>SOLUTION APPROACH Three different methods: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Nonparametric Permutational Test</vt:lpstr>
      <vt:lpstr>A slice of the pvalue matrix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2</dc:title>
  <dc:creator>Rita Numeroli</dc:creator>
  <cp:revision>244</cp:revision>
  <dcterms:created xsi:type="dcterms:W3CDTF">2022-03-27T17:09:48Z</dcterms:created>
  <dcterms:modified xsi:type="dcterms:W3CDTF">2022-04-20T10:42:32Z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0x0101006DA6BCFDF00C3146A11787E16C43D454</vt:lpwstr>
  </property>
</Properties>
</file>