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c014d2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cc014d2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cc014d2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cc014d2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cc014d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cc014d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cc014d2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cc014d2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cc014d2f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cc014d2f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c014d2f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c014d2f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jstruessel/loans/refs/heads/main/loan_data.csv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5-7-2025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Approval Rates</a:t>
            </a:r>
            <a:endParaRPr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Struessel</a:t>
            </a:r>
            <a:endParaRPr/>
          </a:p>
        </p:txBody>
      </p:sp>
      <p:pic>
        <p:nvPicPr>
          <p:cNvPr descr="Blue and green wave pattern. " id="220" name="Google Shape;220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9250"/>
            <a:ext cx="3948593" cy="2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Reason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97375" y="1487725"/>
            <a:ext cx="31923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Getting an idea of what 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could</a:t>
            </a: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possibly gain you a loan and how much you could possibly get can be helpful for businesses and others needing money.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600" y="1585364"/>
            <a:ext cx="5324506" cy="311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876150" y="241325"/>
            <a:ext cx="236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</a:t>
            </a:r>
            <a:endParaRPr sz="3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78475" y="895675"/>
            <a:ext cx="30204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 I started with had </a:t>
            </a:r>
            <a:r>
              <a:rPr lang="en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sentences</a:t>
            </a:r>
            <a:r>
              <a:rPr lang="en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as well as two columns that needed to be transformed to 0 and 1s. The data came with 24000 rows and 7 columns.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642600" y="351375"/>
            <a:ext cx="4059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https://raw.githubusercontent.com/jstruessel/loans/refs/heads/main/loan_data.csv</a:t>
            </a:r>
            <a:r>
              <a:rPr lang="en" sz="100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956600" y="895675"/>
            <a:ext cx="1741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Sourced from Kaggle and imported to Github.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825" y="855125"/>
            <a:ext cx="2002146" cy="2002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50" y="3063021"/>
            <a:ext cx="77724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8850" y="2396280"/>
            <a:ext cx="129564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4964100" y="321500"/>
            <a:ext cx="3558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Prediction</a:t>
            </a:r>
            <a:endParaRPr sz="36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4769700" y="1061600"/>
            <a:ext cx="39474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I used transformers to make the </a:t>
            </a: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sentences</a:t>
            </a: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to arrays I could use to compare to each other, and then used the new data in a </a:t>
            </a: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neural</a:t>
            </a: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network to estimate the </a:t>
            </a: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approval.</a:t>
            </a:r>
            <a:endParaRPr sz="20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306175" cy="260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" y="3434661"/>
            <a:ext cx="9144000" cy="100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279600" y="196450"/>
            <a:ext cx="54096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Conclusion</a:t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0" y="1232625"/>
            <a:ext cx="47815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200" y="1232625"/>
            <a:ext cx="2748650" cy="5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771475" y="2123200"/>
            <a:ext cx="27009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After running the epochs we ended up with a loss of .13 giving us a accuracy of 87%. </a:t>
            </a:r>
            <a:endParaRPr sz="20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4120050" y="964400"/>
            <a:ext cx="30492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the transformation there was 390 columns</a:t>
            </a:r>
            <a:endParaRPr/>
          </a:p>
        </p:txBody>
      </p:sp>
      <p:sp>
        <p:nvSpPr>
          <p:cNvPr id="267" name="Google Shape;267;p37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68" name="Google Shape;268;p37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950" y="1480287"/>
            <a:ext cx="3146700" cy="6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638" y="2197949"/>
            <a:ext cx="1143525" cy="26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917238" y="964400"/>
            <a:ext cx="2280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Even with so much data it only took just over a minute to compute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888" y="3417463"/>
            <a:ext cx="20193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4180000" y="2646525"/>
            <a:ext cx="2616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overall approval rate was about 1/5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