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816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7986-287A-BB48-B3E1-6D4670862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0811-18E0-DF4D-A42E-776D36E75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42A7-C001-E24C-A25D-14AE5346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C21A-F6F5-9A46-BDFE-CF40EB0C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83C4-8458-A448-8DAF-85799892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9EC-3E55-3C41-A52C-4533E13D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D912C-261C-A145-B21C-618947AF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6D0E-0022-AF49-974E-5703962B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F603-2D2D-A845-B77B-D2907D17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6797-6119-9541-9B88-C8371784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BE953-A159-154D-AB02-9E7E92583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A4D0E-855E-1A42-BE43-E14BC216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21C1-60A3-6444-B0AF-154B6769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4FA8-1B66-074A-AE4A-B30881E7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F379-6CDE-4E4E-9A7F-4934CE7C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A298-AA82-BD4C-A0D9-12645D35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0A2E-2599-884C-AB0A-084475A2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EEBA-017F-0447-9E30-7606B540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38AE-1237-E444-BF3E-82AD1EAF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4A285-17B8-DB4A-B73E-05020A21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3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11A9-A798-C447-A48A-AE0AC2DA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73B29-4CDE-7946-BF98-9B5EE3BA6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54532-C76C-CD40-904D-620BC698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F5E0-866C-0A42-AEC8-AA77FB01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0225F-89E1-4046-AD4A-7252B014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2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0994-C8F6-714D-A209-FC9BFD68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E0EA-56C0-284C-B4DA-F09A4DB8F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C9C7-EB94-6344-B181-EEBB48643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6658-B62C-E148-A1D5-FD5FEDFA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8895-D632-6C43-A41E-7C001474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D6B5-97AA-984F-823C-4DEF6F79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D6CC-791D-4446-AA42-6462DB5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76071-132B-E641-B2D9-4C60054D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06B23-891A-1E41-AA24-8DFC84676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CBB0D-3E94-9645-9B88-EDBE21F56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09BF-FE0B-FC40-88B5-5C70AD7E1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A9128-3C8F-2843-8F27-A1E16662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78238-7865-3348-8BEF-D237BF23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21A40-E5E6-6B44-80AC-7A6D6017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0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6260-ABFC-434F-86B9-53F39825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FEEFA-9B4D-EC40-A607-7D9EA21F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371894-82CD-C449-A192-C9A7ADBF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5753C-85D3-1949-8465-91F9586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1BEB6-98E1-2C4C-B907-5F962B9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8B17E-F5B2-9941-8079-9B7DDA0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24C7E-1065-D64B-A7B2-D0CA2282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E1F5-B141-BC42-813E-1140382D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0F25-F8D3-F943-9061-CC8D4F60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179F3-6CE3-074E-B46C-A1AC10278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AD236-DAF6-704E-91B0-BB23B645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DD4DF-C784-CC47-B3A8-81DFE30F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E1A6-6877-3C4F-9CA0-C657F763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E737-A80A-0649-9A89-6B3D303D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CEE0E-7E47-C044-BCA1-FAB3C3D3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72E82-32F2-664D-8125-47BD82B2F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47FB-6115-4248-A33B-F7F921CE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6A6FC-205F-C544-B652-447CB3E9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68D11-9600-4A45-A1EB-D0D24D41C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28A3D-F6EB-1448-8959-951BD5FD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39A39-0969-EE4D-8DC8-2615E161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E7B9-8272-874E-8020-D87D701B2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FEB5-0D7A-954A-8C46-039A3DD8F57C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0E57-386A-2D44-92B8-18421DBDF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C2DC7-2A63-B341-B447-FB1AE9BD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E7286-4CA2-F740-BA1F-16460A5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52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1376-AE3A-F241-963E-C085B63D5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69767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Zapfino" panose="03030300040707070C03" pitchFamily="66" charset="77"/>
              </a:rPr>
              <a:t>SMART</a:t>
            </a:r>
            <a:r>
              <a:rPr lang="en-US" sz="3600" dirty="0">
                <a:latin typeface="Zapfino" panose="03030300040707070C03" pitchFamily="66" charset="77"/>
              </a:rPr>
              <a:t> Benefit Wallet</a:t>
            </a:r>
            <a:br>
              <a:rPr lang="en-US" dirty="0"/>
            </a:br>
            <a:r>
              <a:rPr lang="en-US" sz="3100" dirty="0">
                <a:latin typeface="Zapfino" panose="03030300040707070C03" pitchFamily="66" charset="77"/>
              </a:rPr>
              <a:t>on</a:t>
            </a:r>
            <a:r>
              <a:rPr lang="en-US" dirty="0"/>
              <a:t> </a:t>
            </a:r>
            <a:br>
              <a:rPr lang="en-US" dirty="0"/>
            </a:br>
            <a:r>
              <a:rPr lang="en-US" sz="4000" b="1" dirty="0">
                <a:latin typeface="Zapfino" panose="03030300040707070C03" pitchFamily="66" charset="77"/>
                <a:cs typeface="Forte" panose="020F0502020204030204" pitchFamily="34" charset="0"/>
              </a:rPr>
              <a:t>FHIR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8E2B-DBD0-4141-8A95-F4EA1D1D1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7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E344-BA3B-E44B-81A2-7F92AD68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4" y="143363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FHIR Slot 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433119F2-C626-7B48-9903-2B7C7AA50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453" y="1825624"/>
            <a:ext cx="9550114" cy="5032375"/>
          </a:xfrm>
        </p:spPr>
      </p:pic>
    </p:spTree>
    <p:extLst>
      <p:ext uri="{BB962C8B-B14F-4D97-AF65-F5344CB8AC3E}">
        <p14:creationId xmlns:p14="http://schemas.microsoft.com/office/powerpoint/2010/main" val="316358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E344-BA3B-E44B-81A2-7F92AD68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4" y="143363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FHIR Appointment 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96AB611-9604-A94F-9370-F85F487B4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47" y="1701575"/>
            <a:ext cx="9721635" cy="5156425"/>
          </a:xfrm>
        </p:spPr>
      </p:pic>
    </p:spTree>
    <p:extLst>
      <p:ext uri="{BB962C8B-B14F-4D97-AF65-F5344CB8AC3E}">
        <p14:creationId xmlns:p14="http://schemas.microsoft.com/office/powerpoint/2010/main" val="31584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E344-BA3B-E44B-81A2-7F92AD68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4" y="143363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FHIR Coverage Eligibility Response </a:t>
            </a:r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7C85A0F5-3743-1D45-9624-B8E742607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098" y="1825625"/>
            <a:ext cx="9452918" cy="5032375"/>
          </a:xfrm>
        </p:spPr>
      </p:pic>
    </p:spTree>
    <p:extLst>
      <p:ext uri="{BB962C8B-B14F-4D97-AF65-F5344CB8AC3E}">
        <p14:creationId xmlns:p14="http://schemas.microsoft.com/office/powerpoint/2010/main" val="157406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Zapfino</vt:lpstr>
      <vt:lpstr>Office Theme</vt:lpstr>
      <vt:lpstr>SMART Benefit Wallet on  FHIR</vt:lpstr>
      <vt:lpstr>FHIR Slot </vt:lpstr>
      <vt:lpstr>FHIR Appointment </vt:lpstr>
      <vt:lpstr>FHIR Coverage Eligibility Response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Benefit Wallet on  FHIR</dc:title>
  <dc:creator>Stuart, Jay [USA]</dc:creator>
  <cp:lastModifiedBy>Stuart, Jay [USA]</cp:lastModifiedBy>
  <cp:revision>1</cp:revision>
  <dcterms:created xsi:type="dcterms:W3CDTF">2021-10-11T04:28:56Z</dcterms:created>
  <dcterms:modified xsi:type="dcterms:W3CDTF">2021-10-11T04:45:58Z</dcterms:modified>
</cp:coreProperties>
</file>