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b4cd846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b4cd846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b4cd846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b4cd846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4cd846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b4cd846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4cd846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b4cd846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b4cd846a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b4cd846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 Rover Meeting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 January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4560375" y="1427925"/>
            <a:ext cx="7251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800" y="313662"/>
            <a:ext cx="6374376" cy="461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>
            <p:ph type="title"/>
          </p:nvPr>
        </p:nvSpPr>
        <p:spPr>
          <a:xfrm>
            <a:off x="311700" y="9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311700" y="1991250"/>
            <a:ext cx="85206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20"/>
              <a:t>What is our mission?</a:t>
            </a:r>
            <a:endParaRPr sz="59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426" y="800900"/>
            <a:ext cx="6983137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>
            <p:ph type="title"/>
          </p:nvPr>
        </p:nvSpPr>
        <p:spPr>
          <a:xfrm>
            <a:off x="751850" y="20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will accomplish our mission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Rover team lead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Mechatronics lead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Structure lead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Processing lead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MOS/Ground station lead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 lead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Control lead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1695900"/>
            <a:ext cx="85206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How will we make sure to </a:t>
            </a:r>
            <a:r>
              <a:rPr lang="en" sz="4220"/>
              <a:t>accomplish</a:t>
            </a:r>
            <a:r>
              <a:rPr lang="en" sz="4220"/>
              <a:t> our mission?</a:t>
            </a:r>
            <a:endParaRPr sz="4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