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70" r:id="rId3"/>
    <p:sldId id="271" r:id="rId4"/>
    <p:sldId id="272" r:id="rId5"/>
    <p:sldId id="337" r:id="rId6"/>
    <p:sldId id="273" r:id="rId7"/>
    <p:sldId id="307" r:id="rId8"/>
    <p:sldId id="327" r:id="rId9"/>
    <p:sldId id="328" r:id="rId10"/>
    <p:sldId id="326" r:id="rId11"/>
    <p:sldId id="274" r:id="rId12"/>
    <p:sldId id="315" r:id="rId13"/>
    <p:sldId id="269" r:id="rId14"/>
    <p:sldId id="350" r:id="rId15"/>
    <p:sldId id="351" r:id="rId16"/>
    <p:sldId id="309" r:id="rId17"/>
    <p:sldId id="301" r:id="rId18"/>
  </p:sldIdLst>
  <p:sldSz cx="12198350" cy="6858000"/>
  <p:notesSz cx="9872663" cy="6742113"/>
  <p:custDataLst>
    <p:tags r:id="rId21"/>
  </p:custDataLst>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2">
          <p15:clr>
            <a:srgbClr val="A4A3A4"/>
          </p15:clr>
        </p15:guide>
      </p15:sldGuideLst>
    </p:ext>
    <p:ext uri="{2D200454-40CA-4A62-9FC3-DE9A4176ACB9}">
      <p15:notesGuideLst xmlns:p15="http://schemas.microsoft.com/office/powerpoint/2012/main">
        <p15:guide id="1" orient="horz" pos="2124" userDrawn="1">
          <p15:clr>
            <a:srgbClr val="A4A3A4"/>
          </p15:clr>
        </p15:guide>
        <p15:guide id="2" pos="311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2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8" autoAdjust="0"/>
    <p:restoredTop sz="86531" autoAdjust="0"/>
  </p:normalViewPr>
  <p:slideViewPr>
    <p:cSldViewPr>
      <p:cViewPr varScale="1">
        <p:scale>
          <a:sx n="110" d="100"/>
          <a:sy n="110" d="100"/>
        </p:scale>
        <p:origin x="1200" y="176"/>
      </p:cViewPr>
      <p:guideLst>
        <p:guide orient="horz" pos="2160"/>
        <p:guide pos="3842"/>
      </p:guideLst>
    </p:cSldViewPr>
  </p:slideViewPr>
  <p:notesTextViewPr>
    <p:cViewPr>
      <p:scale>
        <a:sx n="1" d="1"/>
        <a:sy n="1" d="1"/>
      </p:scale>
      <p:origin x="0" y="0"/>
    </p:cViewPr>
  </p:notesTextViewPr>
  <p:sorterViewPr>
    <p:cViewPr>
      <p:scale>
        <a:sx n="140" d="100"/>
        <a:sy n="140" d="100"/>
      </p:scale>
      <p:origin x="0" y="0"/>
    </p:cViewPr>
  </p:sorterViewPr>
  <p:notesViewPr>
    <p:cSldViewPr>
      <p:cViewPr varScale="1">
        <p:scale>
          <a:sx n="101" d="100"/>
          <a:sy n="101" d="100"/>
        </p:scale>
        <p:origin x="-3528" y="-90"/>
      </p:cViewPr>
      <p:guideLst>
        <p:guide orient="horz" pos="2124"/>
        <p:guide pos="311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154" cy="337106"/>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5592224" y="0"/>
            <a:ext cx="4278154" cy="337106"/>
          </a:xfrm>
          <a:prstGeom prst="rect">
            <a:avLst/>
          </a:prstGeom>
        </p:spPr>
        <p:txBody>
          <a:bodyPr vert="horz" lIns="91440" tIns="45720" rIns="91440" bIns="45720" rtlCol="0"/>
          <a:lstStyle>
            <a:lvl1pPr algn="r">
              <a:defRPr sz="1200"/>
            </a:lvl1pPr>
          </a:lstStyle>
          <a:p>
            <a:fld id="{4F068446-54CF-4267-A5BD-FA01909E96A2}" type="datetimeFigureOut">
              <a:rPr lang="nl-NL" smtClean="0"/>
              <a:t>11-03-2022</a:t>
            </a:fld>
            <a:endParaRPr lang="nl-NL"/>
          </a:p>
        </p:txBody>
      </p:sp>
      <p:sp>
        <p:nvSpPr>
          <p:cNvPr id="4" name="Footer Placeholder 3"/>
          <p:cNvSpPr>
            <a:spLocks noGrp="1"/>
          </p:cNvSpPr>
          <p:nvPr>
            <p:ph type="ftr" sz="quarter" idx="2"/>
          </p:nvPr>
        </p:nvSpPr>
        <p:spPr>
          <a:xfrm>
            <a:off x="0" y="6403837"/>
            <a:ext cx="4278154" cy="337106"/>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5592224" y="6403837"/>
            <a:ext cx="4278154" cy="337106"/>
          </a:xfrm>
          <a:prstGeom prst="rect">
            <a:avLst/>
          </a:prstGeom>
        </p:spPr>
        <p:txBody>
          <a:bodyPr vert="horz" lIns="91440" tIns="45720" rIns="91440" bIns="45720" rtlCol="0" anchor="b"/>
          <a:lstStyle>
            <a:lvl1pPr algn="r">
              <a:defRPr sz="1200"/>
            </a:lvl1pPr>
          </a:lstStyle>
          <a:p>
            <a:fld id="{8AF345F5-224F-42F7-8104-3FF77BEE4CD0}" type="slidenum">
              <a:rPr lang="nl-NL" smtClean="0"/>
              <a:t>‹#›</a:t>
            </a:fld>
            <a:endParaRPr lang="nl-NL"/>
          </a:p>
        </p:txBody>
      </p:sp>
    </p:spTree>
    <p:extLst>
      <p:ext uri="{BB962C8B-B14F-4D97-AF65-F5344CB8AC3E}">
        <p14:creationId xmlns:p14="http://schemas.microsoft.com/office/powerpoint/2010/main" val="281083028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4278154" cy="337106"/>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5592224" y="0"/>
            <a:ext cx="4278154" cy="337106"/>
          </a:xfrm>
          <a:prstGeom prst="rect">
            <a:avLst/>
          </a:prstGeom>
        </p:spPr>
        <p:txBody>
          <a:bodyPr vert="horz" lIns="91440" tIns="45720" rIns="91440" bIns="45720" rtlCol="0"/>
          <a:lstStyle>
            <a:lvl1pPr algn="r">
              <a:defRPr sz="1200"/>
            </a:lvl1pPr>
          </a:lstStyle>
          <a:p>
            <a:fld id="{35698784-F1F2-4D71-B346-94F94D5EBAA2}" type="datetimeFigureOut">
              <a:rPr lang="nl-NL" smtClean="0"/>
              <a:t>11-03-2022</a:t>
            </a:fld>
            <a:endParaRPr lang="nl-NL"/>
          </a:p>
        </p:txBody>
      </p:sp>
      <p:sp>
        <p:nvSpPr>
          <p:cNvPr id="4" name="Tijdelijke aanduiding voor dia-afbeelding 3"/>
          <p:cNvSpPr>
            <a:spLocks noGrp="1" noRot="1" noChangeAspect="1"/>
          </p:cNvSpPr>
          <p:nvPr>
            <p:ph type="sldImg" idx="2"/>
          </p:nvPr>
        </p:nvSpPr>
        <p:spPr>
          <a:xfrm>
            <a:off x="2689225" y="506413"/>
            <a:ext cx="4494213" cy="25273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987267" y="3202504"/>
            <a:ext cx="7898130" cy="3033951"/>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6403837"/>
            <a:ext cx="4278154" cy="337106"/>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5592224" y="6403837"/>
            <a:ext cx="4278154" cy="337106"/>
          </a:xfrm>
          <a:prstGeom prst="rect">
            <a:avLst/>
          </a:prstGeom>
        </p:spPr>
        <p:txBody>
          <a:bodyPr vert="horz" lIns="91440" tIns="45720" rIns="91440" bIns="45720" rtlCol="0" anchor="b"/>
          <a:lstStyle>
            <a:lvl1pPr algn="r">
              <a:defRPr sz="1200"/>
            </a:lvl1pPr>
          </a:lstStyle>
          <a:p>
            <a:fld id="{812ECD43-08E5-4945-BC4F-4857758E978F}" type="slidenum">
              <a:rPr lang="nl-NL" smtClean="0"/>
              <a:t>‹#›</a:t>
            </a:fld>
            <a:endParaRPr lang="nl-NL"/>
          </a:p>
        </p:txBody>
      </p:sp>
    </p:spTree>
    <p:extLst>
      <p:ext uri="{BB962C8B-B14F-4D97-AF65-F5344CB8AC3E}">
        <p14:creationId xmlns:p14="http://schemas.microsoft.com/office/powerpoint/2010/main" val="256351551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812ECD43-08E5-4945-BC4F-4857758E978F}" type="slidenum">
              <a:rPr lang="nl-NL" smtClean="0"/>
              <a:t>1</a:t>
            </a:fld>
            <a:endParaRPr lang="nl-NL"/>
          </a:p>
        </p:txBody>
      </p:sp>
      <p:sp>
        <p:nvSpPr>
          <p:cNvPr id="5" name="Footer Placeholder 4"/>
          <p:cNvSpPr>
            <a:spLocks noGrp="1"/>
          </p:cNvSpPr>
          <p:nvPr>
            <p:ph type="ftr" sz="quarter" idx="11"/>
          </p:nvPr>
        </p:nvSpPr>
        <p:spPr/>
        <p:txBody>
          <a:bodyPr/>
          <a:lstStyle/>
          <a:p>
            <a:endParaRPr lang="nl-NL"/>
          </a:p>
        </p:txBody>
      </p:sp>
    </p:spTree>
    <p:extLst>
      <p:ext uri="{BB962C8B-B14F-4D97-AF65-F5344CB8AC3E}">
        <p14:creationId xmlns:p14="http://schemas.microsoft.com/office/powerpoint/2010/main" val="1554534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nl-NL"/>
          </a:p>
        </p:txBody>
      </p:sp>
      <p:sp>
        <p:nvSpPr>
          <p:cNvPr id="5" name="Slide Number Placeholder 4"/>
          <p:cNvSpPr>
            <a:spLocks noGrp="1"/>
          </p:cNvSpPr>
          <p:nvPr>
            <p:ph type="sldNum" sz="quarter" idx="11"/>
          </p:nvPr>
        </p:nvSpPr>
        <p:spPr/>
        <p:txBody>
          <a:bodyPr/>
          <a:lstStyle/>
          <a:p>
            <a:fld id="{812ECD43-08E5-4945-BC4F-4857758E978F}" type="slidenum">
              <a:rPr lang="nl-NL" smtClean="0"/>
              <a:t>10</a:t>
            </a:fld>
            <a:endParaRPr lang="nl-NL"/>
          </a:p>
        </p:txBody>
      </p:sp>
    </p:spTree>
    <p:extLst>
      <p:ext uri="{BB962C8B-B14F-4D97-AF65-F5344CB8AC3E}">
        <p14:creationId xmlns:p14="http://schemas.microsoft.com/office/powerpoint/2010/main" val="2795037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nl-NL"/>
          </a:p>
        </p:txBody>
      </p:sp>
      <p:sp>
        <p:nvSpPr>
          <p:cNvPr id="5" name="Slide Number Placeholder 4"/>
          <p:cNvSpPr>
            <a:spLocks noGrp="1"/>
          </p:cNvSpPr>
          <p:nvPr>
            <p:ph type="sldNum" sz="quarter" idx="11"/>
          </p:nvPr>
        </p:nvSpPr>
        <p:spPr/>
        <p:txBody>
          <a:bodyPr/>
          <a:lstStyle/>
          <a:p>
            <a:fld id="{812ECD43-08E5-4945-BC4F-4857758E978F}" type="slidenum">
              <a:rPr lang="nl-NL" smtClean="0"/>
              <a:t>11</a:t>
            </a:fld>
            <a:endParaRPr lang="nl-NL"/>
          </a:p>
        </p:txBody>
      </p:sp>
    </p:spTree>
    <p:extLst>
      <p:ext uri="{BB962C8B-B14F-4D97-AF65-F5344CB8AC3E}">
        <p14:creationId xmlns:p14="http://schemas.microsoft.com/office/powerpoint/2010/main" val="434704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12ECD43-08E5-4945-BC4F-4857758E978F}" type="slidenum">
              <a:rPr lang="nl-NL" smtClean="0"/>
              <a:t>12</a:t>
            </a:fld>
            <a:endParaRPr lang="nl-NL"/>
          </a:p>
        </p:txBody>
      </p:sp>
      <p:sp>
        <p:nvSpPr>
          <p:cNvPr id="5" name="Footer Placeholder 4"/>
          <p:cNvSpPr>
            <a:spLocks noGrp="1"/>
          </p:cNvSpPr>
          <p:nvPr>
            <p:ph type="ftr" sz="quarter" idx="11"/>
          </p:nvPr>
        </p:nvSpPr>
        <p:spPr/>
        <p:txBody>
          <a:bodyPr/>
          <a:lstStyle/>
          <a:p>
            <a:endParaRPr lang="nl-NL"/>
          </a:p>
        </p:txBody>
      </p:sp>
    </p:spTree>
    <p:extLst>
      <p:ext uri="{BB962C8B-B14F-4D97-AF65-F5344CB8AC3E}">
        <p14:creationId xmlns:p14="http://schemas.microsoft.com/office/powerpoint/2010/main" val="42199284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nl-NL"/>
          </a:p>
        </p:txBody>
      </p:sp>
      <p:sp>
        <p:nvSpPr>
          <p:cNvPr id="5" name="Slide Number Placeholder 4"/>
          <p:cNvSpPr>
            <a:spLocks noGrp="1"/>
          </p:cNvSpPr>
          <p:nvPr>
            <p:ph type="sldNum" sz="quarter" idx="11"/>
          </p:nvPr>
        </p:nvSpPr>
        <p:spPr/>
        <p:txBody>
          <a:bodyPr/>
          <a:lstStyle/>
          <a:p>
            <a:fld id="{812ECD43-08E5-4945-BC4F-4857758E978F}" type="slidenum">
              <a:rPr lang="nl-NL" smtClean="0"/>
              <a:t>13</a:t>
            </a:fld>
            <a:endParaRPr lang="nl-NL"/>
          </a:p>
        </p:txBody>
      </p:sp>
    </p:spTree>
    <p:extLst>
      <p:ext uri="{BB962C8B-B14F-4D97-AF65-F5344CB8AC3E}">
        <p14:creationId xmlns:p14="http://schemas.microsoft.com/office/powerpoint/2010/main" val="4156614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nl-NL"/>
          </a:p>
        </p:txBody>
      </p:sp>
      <p:sp>
        <p:nvSpPr>
          <p:cNvPr id="5" name="Slide Number Placeholder 4"/>
          <p:cNvSpPr>
            <a:spLocks noGrp="1"/>
          </p:cNvSpPr>
          <p:nvPr>
            <p:ph type="sldNum" sz="quarter" idx="11"/>
          </p:nvPr>
        </p:nvSpPr>
        <p:spPr/>
        <p:txBody>
          <a:bodyPr/>
          <a:lstStyle/>
          <a:p>
            <a:fld id="{812ECD43-08E5-4945-BC4F-4857758E978F}" type="slidenum">
              <a:rPr lang="nl-NL" smtClean="0"/>
              <a:t>14</a:t>
            </a:fld>
            <a:endParaRPr lang="nl-NL"/>
          </a:p>
        </p:txBody>
      </p:sp>
    </p:spTree>
    <p:extLst>
      <p:ext uri="{BB962C8B-B14F-4D97-AF65-F5344CB8AC3E}">
        <p14:creationId xmlns:p14="http://schemas.microsoft.com/office/powerpoint/2010/main" val="30318660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nl-NL"/>
          </a:p>
        </p:txBody>
      </p:sp>
      <p:sp>
        <p:nvSpPr>
          <p:cNvPr id="5" name="Slide Number Placeholder 4"/>
          <p:cNvSpPr>
            <a:spLocks noGrp="1"/>
          </p:cNvSpPr>
          <p:nvPr>
            <p:ph type="sldNum" sz="quarter" idx="11"/>
          </p:nvPr>
        </p:nvSpPr>
        <p:spPr/>
        <p:txBody>
          <a:bodyPr/>
          <a:lstStyle/>
          <a:p>
            <a:fld id="{812ECD43-08E5-4945-BC4F-4857758E978F}" type="slidenum">
              <a:rPr lang="nl-NL" smtClean="0"/>
              <a:t>16</a:t>
            </a:fld>
            <a:endParaRPr lang="nl-NL"/>
          </a:p>
        </p:txBody>
      </p:sp>
    </p:spTree>
    <p:extLst>
      <p:ext uri="{BB962C8B-B14F-4D97-AF65-F5344CB8AC3E}">
        <p14:creationId xmlns:p14="http://schemas.microsoft.com/office/powerpoint/2010/main" val="4112678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nl-NL"/>
          </a:p>
        </p:txBody>
      </p:sp>
      <p:sp>
        <p:nvSpPr>
          <p:cNvPr id="5" name="Slide Number Placeholder 4"/>
          <p:cNvSpPr>
            <a:spLocks noGrp="1"/>
          </p:cNvSpPr>
          <p:nvPr>
            <p:ph type="sldNum" sz="quarter" idx="11"/>
          </p:nvPr>
        </p:nvSpPr>
        <p:spPr/>
        <p:txBody>
          <a:bodyPr/>
          <a:lstStyle/>
          <a:p>
            <a:fld id="{812ECD43-08E5-4945-BC4F-4857758E978F}" type="slidenum">
              <a:rPr lang="nl-NL" smtClean="0"/>
              <a:t>17</a:t>
            </a:fld>
            <a:endParaRPr lang="nl-NL"/>
          </a:p>
        </p:txBody>
      </p:sp>
    </p:spTree>
    <p:extLst>
      <p:ext uri="{BB962C8B-B14F-4D97-AF65-F5344CB8AC3E}">
        <p14:creationId xmlns:p14="http://schemas.microsoft.com/office/powerpoint/2010/main" val="1964992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nl-NL"/>
          </a:p>
        </p:txBody>
      </p:sp>
      <p:sp>
        <p:nvSpPr>
          <p:cNvPr id="5" name="Slide Number Placeholder 4"/>
          <p:cNvSpPr>
            <a:spLocks noGrp="1"/>
          </p:cNvSpPr>
          <p:nvPr>
            <p:ph type="sldNum" sz="quarter" idx="11"/>
          </p:nvPr>
        </p:nvSpPr>
        <p:spPr/>
        <p:txBody>
          <a:bodyPr/>
          <a:lstStyle/>
          <a:p>
            <a:fld id="{812ECD43-08E5-4945-BC4F-4857758E978F}" type="slidenum">
              <a:rPr lang="nl-NL" smtClean="0"/>
              <a:t>2</a:t>
            </a:fld>
            <a:endParaRPr lang="nl-NL"/>
          </a:p>
        </p:txBody>
      </p:sp>
    </p:spTree>
    <p:extLst>
      <p:ext uri="{BB962C8B-B14F-4D97-AF65-F5344CB8AC3E}">
        <p14:creationId xmlns:p14="http://schemas.microsoft.com/office/powerpoint/2010/main" val="3882405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Footer Placeholder 3"/>
          <p:cNvSpPr>
            <a:spLocks noGrp="1"/>
          </p:cNvSpPr>
          <p:nvPr>
            <p:ph type="ftr" sz="quarter" idx="10"/>
          </p:nvPr>
        </p:nvSpPr>
        <p:spPr/>
        <p:txBody>
          <a:bodyPr/>
          <a:lstStyle/>
          <a:p>
            <a:endParaRPr lang="nl-NL"/>
          </a:p>
        </p:txBody>
      </p:sp>
      <p:sp>
        <p:nvSpPr>
          <p:cNvPr id="5" name="Slide Number Placeholder 4"/>
          <p:cNvSpPr>
            <a:spLocks noGrp="1"/>
          </p:cNvSpPr>
          <p:nvPr>
            <p:ph type="sldNum" sz="quarter" idx="11"/>
          </p:nvPr>
        </p:nvSpPr>
        <p:spPr/>
        <p:txBody>
          <a:bodyPr/>
          <a:lstStyle/>
          <a:p>
            <a:fld id="{812ECD43-08E5-4945-BC4F-4857758E978F}" type="slidenum">
              <a:rPr lang="nl-NL" smtClean="0"/>
              <a:t>3</a:t>
            </a:fld>
            <a:endParaRPr lang="nl-NL"/>
          </a:p>
        </p:txBody>
      </p:sp>
    </p:spTree>
    <p:extLst>
      <p:ext uri="{BB962C8B-B14F-4D97-AF65-F5344CB8AC3E}">
        <p14:creationId xmlns:p14="http://schemas.microsoft.com/office/powerpoint/2010/main" val="1089018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1" dirty="0"/>
          </a:p>
        </p:txBody>
      </p:sp>
      <p:sp>
        <p:nvSpPr>
          <p:cNvPr id="4" name="Footer Placeholder 3"/>
          <p:cNvSpPr>
            <a:spLocks noGrp="1"/>
          </p:cNvSpPr>
          <p:nvPr>
            <p:ph type="ftr" sz="quarter" idx="10"/>
          </p:nvPr>
        </p:nvSpPr>
        <p:spPr/>
        <p:txBody>
          <a:bodyPr/>
          <a:lstStyle/>
          <a:p>
            <a:endParaRPr lang="nl-NL"/>
          </a:p>
        </p:txBody>
      </p:sp>
      <p:sp>
        <p:nvSpPr>
          <p:cNvPr id="5" name="Slide Number Placeholder 4"/>
          <p:cNvSpPr>
            <a:spLocks noGrp="1"/>
          </p:cNvSpPr>
          <p:nvPr>
            <p:ph type="sldNum" sz="quarter" idx="11"/>
          </p:nvPr>
        </p:nvSpPr>
        <p:spPr/>
        <p:txBody>
          <a:bodyPr/>
          <a:lstStyle/>
          <a:p>
            <a:fld id="{812ECD43-08E5-4945-BC4F-4857758E978F}" type="slidenum">
              <a:rPr lang="nl-NL" smtClean="0"/>
              <a:t>4</a:t>
            </a:fld>
            <a:endParaRPr lang="nl-NL"/>
          </a:p>
        </p:txBody>
      </p:sp>
    </p:spTree>
    <p:extLst>
      <p:ext uri="{BB962C8B-B14F-4D97-AF65-F5344CB8AC3E}">
        <p14:creationId xmlns:p14="http://schemas.microsoft.com/office/powerpoint/2010/main" val="2493103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nl-NL"/>
          </a:p>
        </p:txBody>
      </p:sp>
      <p:sp>
        <p:nvSpPr>
          <p:cNvPr id="5" name="Slide Number Placeholder 4"/>
          <p:cNvSpPr>
            <a:spLocks noGrp="1"/>
          </p:cNvSpPr>
          <p:nvPr>
            <p:ph type="sldNum" sz="quarter" idx="11"/>
          </p:nvPr>
        </p:nvSpPr>
        <p:spPr/>
        <p:txBody>
          <a:bodyPr/>
          <a:lstStyle/>
          <a:p>
            <a:fld id="{812ECD43-08E5-4945-BC4F-4857758E978F}" type="slidenum">
              <a:rPr lang="nl-NL" smtClean="0"/>
              <a:t>5</a:t>
            </a:fld>
            <a:endParaRPr lang="nl-NL"/>
          </a:p>
        </p:txBody>
      </p:sp>
    </p:spTree>
    <p:extLst>
      <p:ext uri="{BB962C8B-B14F-4D97-AF65-F5344CB8AC3E}">
        <p14:creationId xmlns:p14="http://schemas.microsoft.com/office/powerpoint/2010/main" val="713088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2ECD43-08E5-4945-BC4F-4857758E978F}" type="slidenum">
              <a:rPr lang="nl-NL" smtClean="0"/>
              <a:t>6</a:t>
            </a:fld>
            <a:endParaRPr lang="nl-NL"/>
          </a:p>
        </p:txBody>
      </p:sp>
      <p:sp>
        <p:nvSpPr>
          <p:cNvPr id="5" name="Footer Placeholder 4"/>
          <p:cNvSpPr>
            <a:spLocks noGrp="1"/>
          </p:cNvSpPr>
          <p:nvPr>
            <p:ph type="ftr" sz="quarter" idx="11"/>
          </p:nvPr>
        </p:nvSpPr>
        <p:spPr/>
        <p:txBody>
          <a:bodyPr/>
          <a:lstStyle/>
          <a:p>
            <a:endParaRPr lang="nl-NL"/>
          </a:p>
        </p:txBody>
      </p:sp>
    </p:spTree>
    <p:extLst>
      <p:ext uri="{BB962C8B-B14F-4D97-AF65-F5344CB8AC3E}">
        <p14:creationId xmlns:p14="http://schemas.microsoft.com/office/powerpoint/2010/main" val="2335601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2ECD43-08E5-4945-BC4F-4857758E978F}" type="slidenum">
              <a:rPr lang="nl-NL" smtClean="0"/>
              <a:t>7</a:t>
            </a:fld>
            <a:endParaRPr lang="nl-NL"/>
          </a:p>
        </p:txBody>
      </p:sp>
      <p:sp>
        <p:nvSpPr>
          <p:cNvPr id="5" name="Footer Placeholder 4"/>
          <p:cNvSpPr>
            <a:spLocks noGrp="1"/>
          </p:cNvSpPr>
          <p:nvPr>
            <p:ph type="ftr" sz="quarter" idx="11"/>
          </p:nvPr>
        </p:nvSpPr>
        <p:spPr/>
        <p:txBody>
          <a:bodyPr/>
          <a:lstStyle/>
          <a:p>
            <a:endParaRPr lang="nl-NL"/>
          </a:p>
        </p:txBody>
      </p:sp>
    </p:spTree>
    <p:extLst>
      <p:ext uri="{BB962C8B-B14F-4D97-AF65-F5344CB8AC3E}">
        <p14:creationId xmlns:p14="http://schemas.microsoft.com/office/powerpoint/2010/main" val="2400395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nl-NL"/>
          </a:p>
        </p:txBody>
      </p:sp>
      <p:sp>
        <p:nvSpPr>
          <p:cNvPr id="5" name="Slide Number Placeholder 4"/>
          <p:cNvSpPr>
            <a:spLocks noGrp="1"/>
          </p:cNvSpPr>
          <p:nvPr>
            <p:ph type="sldNum" sz="quarter" idx="11"/>
          </p:nvPr>
        </p:nvSpPr>
        <p:spPr/>
        <p:txBody>
          <a:bodyPr/>
          <a:lstStyle/>
          <a:p>
            <a:fld id="{812ECD43-08E5-4945-BC4F-4857758E978F}" type="slidenum">
              <a:rPr lang="nl-NL" smtClean="0"/>
              <a:t>8</a:t>
            </a:fld>
            <a:endParaRPr lang="nl-NL"/>
          </a:p>
        </p:txBody>
      </p:sp>
    </p:spTree>
    <p:extLst>
      <p:ext uri="{BB962C8B-B14F-4D97-AF65-F5344CB8AC3E}">
        <p14:creationId xmlns:p14="http://schemas.microsoft.com/office/powerpoint/2010/main" val="2918981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2ECD43-08E5-4945-BC4F-4857758E978F}" type="slidenum">
              <a:rPr lang="nl-NL" smtClean="0"/>
              <a:t>9</a:t>
            </a:fld>
            <a:endParaRPr lang="nl-NL"/>
          </a:p>
        </p:txBody>
      </p:sp>
      <p:sp>
        <p:nvSpPr>
          <p:cNvPr id="5" name="Footer Placeholder 4"/>
          <p:cNvSpPr>
            <a:spLocks noGrp="1"/>
          </p:cNvSpPr>
          <p:nvPr>
            <p:ph type="ftr" sz="quarter" idx="11"/>
          </p:nvPr>
        </p:nvSpPr>
        <p:spPr/>
        <p:txBody>
          <a:bodyPr/>
          <a:lstStyle/>
          <a:p>
            <a:endParaRPr lang="nl-NL"/>
          </a:p>
        </p:txBody>
      </p:sp>
    </p:spTree>
    <p:extLst>
      <p:ext uri="{BB962C8B-B14F-4D97-AF65-F5344CB8AC3E}">
        <p14:creationId xmlns:p14="http://schemas.microsoft.com/office/powerpoint/2010/main" val="4264467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7" name="Tijdelijke aanduiding voor tekst 5"/>
          <p:cNvSpPr>
            <a:spLocks noGrp="1"/>
          </p:cNvSpPr>
          <p:nvPr>
            <p:ph type="body" sz="quarter" idx="13" hasCustomPrompt="1"/>
          </p:nvPr>
        </p:nvSpPr>
        <p:spPr>
          <a:xfrm>
            <a:off x="0" y="-1"/>
            <a:ext cx="12198349" cy="4521941"/>
          </a:xfrm>
          <a:solidFill>
            <a:srgbClr val="8592BC"/>
          </a:solidFill>
        </p:spPr>
        <p:txBody>
          <a:bodyPr>
            <a:normAutofit/>
          </a:bodyPr>
          <a:lstStyle>
            <a:lvl1pPr marL="0" indent="0">
              <a:buNone/>
              <a:defRPr sz="100">
                <a:solidFill>
                  <a:schemeClr val="bg2"/>
                </a:solidFill>
              </a:defRPr>
            </a:lvl1pPr>
          </a:lstStyle>
          <a:p>
            <a:pPr lvl="0"/>
            <a:r>
              <a:rPr lang="en-GB" noProof="0" dirty="0"/>
              <a:t>..</a:t>
            </a:r>
          </a:p>
        </p:txBody>
      </p:sp>
      <p:sp>
        <p:nvSpPr>
          <p:cNvPr id="6" name="Tijdelijke aanduiding voor tekst 5"/>
          <p:cNvSpPr>
            <a:spLocks noGrp="1"/>
          </p:cNvSpPr>
          <p:nvPr>
            <p:ph type="body" sz="quarter" idx="12" hasCustomPrompt="1"/>
          </p:nvPr>
        </p:nvSpPr>
        <p:spPr>
          <a:xfrm>
            <a:off x="1" y="1"/>
            <a:ext cx="12198350" cy="3719335"/>
          </a:xfrm>
          <a:solidFill>
            <a:schemeClr val="bg2"/>
          </a:solidFill>
        </p:spPr>
        <p:txBody>
          <a:bodyPr>
            <a:normAutofit/>
          </a:bodyPr>
          <a:lstStyle>
            <a:lvl1pPr marL="0" indent="0">
              <a:buNone/>
              <a:defRPr sz="100">
                <a:solidFill>
                  <a:schemeClr val="bg2"/>
                </a:solidFill>
              </a:defRPr>
            </a:lvl1pPr>
          </a:lstStyle>
          <a:p>
            <a:pPr lvl="0"/>
            <a:r>
              <a:rPr lang="en-GB" noProof="0" dirty="0"/>
              <a:t>..</a:t>
            </a:r>
          </a:p>
        </p:txBody>
      </p:sp>
      <p:sp>
        <p:nvSpPr>
          <p:cNvPr id="2" name="Titel 1"/>
          <p:cNvSpPr>
            <a:spLocks noGrp="1"/>
          </p:cNvSpPr>
          <p:nvPr>
            <p:ph type="title" hasCustomPrompt="1"/>
          </p:nvPr>
        </p:nvSpPr>
        <p:spPr>
          <a:xfrm>
            <a:off x="1490663" y="1052736"/>
            <a:ext cx="10225136" cy="1656184"/>
          </a:xfrm>
        </p:spPr>
        <p:txBody>
          <a:bodyPr/>
          <a:lstStyle>
            <a:lvl1pPr algn="l">
              <a:defRPr sz="5400">
                <a:solidFill>
                  <a:schemeClr val="bg1"/>
                </a:solidFill>
              </a:defRPr>
            </a:lvl1pPr>
          </a:lstStyle>
          <a:p>
            <a:r>
              <a:rPr lang="en-GB" noProof="0" dirty="0"/>
              <a:t>Title presentation</a:t>
            </a:r>
          </a:p>
        </p:txBody>
      </p:sp>
      <p:sp>
        <p:nvSpPr>
          <p:cNvPr id="20" name="Tijdelijke aanduiding voor tekst 19"/>
          <p:cNvSpPr>
            <a:spLocks noGrp="1"/>
          </p:cNvSpPr>
          <p:nvPr>
            <p:ph type="body" sz="quarter" idx="14" hasCustomPrompt="1"/>
          </p:nvPr>
        </p:nvSpPr>
        <p:spPr>
          <a:xfrm>
            <a:off x="1490663" y="3934610"/>
            <a:ext cx="6918325" cy="393700"/>
          </a:xfrm>
        </p:spPr>
        <p:txBody>
          <a:bodyPr anchor="ctr">
            <a:normAutofit/>
          </a:bodyPr>
          <a:lstStyle>
            <a:lvl1pPr marL="0" indent="0">
              <a:buNone/>
              <a:defRPr sz="2400">
                <a:solidFill>
                  <a:schemeClr val="bg1"/>
                </a:solidFill>
              </a:defRPr>
            </a:lvl1pPr>
          </a:lstStyle>
          <a:p>
            <a:pPr lvl="0"/>
            <a:r>
              <a:rPr lang="en-GB" noProof="0" dirty="0"/>
              <a:t>Subtitle presentation</a:t>
            </a:r>
          </a:p>
        </p:txBody>
      </p:sp>
      <p:sp>
        <p:nvSpPr>
          <p:cNvPr id="8" name="Tijdelijke aanduiding voor datum 3"/>
          <p:cNvSpPr>
            <a:spLocks noGrp="1"/>
          </p:cNvSpPr>
          <p:nvPr>
            <p:ph type="dt" sz="half" idx="2"/>
          </p:nvPr>
        </p:nvSpPr>
        <p:spPr>
          <a:xfrm>
            <a:off x="7467327" y="3934684"/>
            <a:ext cx="4326359" cy="394127"/>
          </a:xfrm>
          <a:prstGeom prst="rect">
            <a:avLst/>
          </a:prstGeom>
        </p:spPr>
        <p:txBody>
          <a:bodyPr vert="horz" lIns="0" tIns="0" rIns="0" bIns="0" rtlCol="0" anchor="ctr"/>
          <a:lstStyle>
            <a:lvl1pPr algn="r">
              <a:defRPr sz="2400">
                <a:solidFill>
                  <a:schemeClr val="bg1"/>
                </a:solidFill>
              </a:defRPr>
            </a:lvl1pPr>
          </a:lstStyle>
          <a:p>
            <a:fld id="{57AACF36-D71F-4175-B219-DAD755E0B7E8}" type="datetime1">
              <a:rPr lang="en-US" noProof="0" smtClean="0"/>
              <a:t>3/11/22</a:t>
            </a:fld>
            <a:endParaRPr lang="en-GB" noProof="0" dirty="0"/>
          </a:p>
        </p:txBody>
      </p:sp>
      <p:sp>
        <p:nvSpPr>
          <p:cNvPr id="19" name="Rechthoek 18"/>
          <p:cNvSpPr/>
          <p:nvPr userDrawn="1"/>
        </p:nvSpPr>
        <p:spPr bwMode="auto">
          <a:xfrm>
            <a:off x="0" y="6453336"/>
            <a:ext cx="12198350" cy="404664"/>
          </a:xfrm>
          <a:prstGeom prst="rect">
            <a:avLst/>
          </a:prstGeom>
          <a:solidFill>
            <a:schemeClr val="bg2"/>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en-GB" sz="2000" b="0" i="0" u="none" strike="noStrike" cap="none" normalizeH="0" baseline="0" noProof="0" dirty="0">
              <a:ln>
                <a:noFill/>
              </a:ln>
              <a:solidFill>
                <a:schemeClr val="bg1"/>
              </a:solidFill>
              <a:effectLst/>
              <a:latin typeface="Minion" pitchFamily="2" charset="0"/>
            </a:endParaRPr>
          </a:p>
        </p:txBody>
      </p:sp>
      <p:grpSp>
        <p:nvGrpSpPr>
          <p:cNvPr id="11" name="Grid" hidden="1"/>
          <p:cNvGrpSpPr/>
          <p:nvPr userDrawn="1"/>
        </p:nvGrpSpPr>
        <p:grpSpPr>
          <a:xfrm>
            <a:off x="-3" y="-1"/>
            <a:ext cx="12198354" cy="6858004"/>
            <a:chOff x="-3" y="-1"/>
            <a:chExt cx="12198354" cy="6858004"/>
          </a:xfrm>
        </p:grpSpPr>
        <p:sp>
          <p:nvSpPr>
            <p:cNvPr id="12" name="Rechthoek 11"/>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3205847" y="3205844"/>
              <a:ext cx="6858003" cy="446316"/>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4" name="Rechthoek 13"/>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5" name="Rechthoek 14"/>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6" name="Rechthoek 15"/>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grpSp>
      <p:sp>
        <p:nvSpPr>
          <p:cNvPr id="18" name="Rechthoek 19"/>
          <p:cNvSpPr/>
          <p:nvPr userDrawn="1"/>
        </p:nvSpPr>
        <p:spPr bwMode="auto">
          <a:xfrm>
            <a:off x="6099174" y="6453336"/>
            <a:ext cx="6099175" cy="404664"/>
          </a:xfrm>
          <a:prstGeom prst="rect">
            <a:avLst/>
          </a:prstGeom>
          <a:solidFill>
            <a:schemeClr val="bg2"/>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en-GB" sz="2000" b="0" i="0" u="none" strike="noStrike" cap="none" normalizeH="0" baseline="0" noProof="0" dirty="0">
              <a:ln>
                <a:noFill/>
              </a:ln>
              <a:solidFill>
                <a:schemeClr val="bg1"/>
              </a:solidFill>
              <a:effectLst/>
              <a:latin typeface="Minion" pitchFamily="2" charset="0"/>
            </a:endParaRPr>
          </a:p>
        </p:txBody>
      </p:sp>
      <p:sp>
        <p:nvSpPr>
          <p:cNvPr id="22" name="Tijdelijke aanduiding voor dianummer 5"/>
          <p:cNvSpPr>
            <a:spLocks noGrp="1"/>
          </p:cNvSpPr>
          <p:nvPr>
            <p:ph type="sldNum" sz="quarter" idx="4"/>
          </p:nvPr>
        </p:nvSpPr>
        <p:spPr>
          <a:xfrm>
            <a:off x="9132784" y="6473105"/>
            <a:ext cx="2744787" cy="365125"/>
          </a:xfrm>
          <a:prstGeom prst="rect">
            <a:avLst/>
          </a:prstGeom>
        </p:spPr>
        <p:txBody>
          <a:bodyPr vert="horz" lIns="91440" tIns="45720" rIns="91440" bIns="45720" rtlCol="0" anchor="ctr"/>
          <a:lstStyle>
            <a:lvl1pPr algn="r">
              <a:defRPr sz="1200">
                <a:solidFill>
                  <a:schemeClr val="bg1"/>
                </a:solidFill>
              </a:defRPr>
            </a:lvl1pPr>
          </a:lstStyle>
          <a:p>
            <a:fld id="{5EE7099E-8998-4851-915A-4F4831808297}" type="slidenum">
              <a:rPr lang="nl-NL" smtClean="0"/>
              <a:pPr/>
              <a:t>‹#›</a:t>
            </a:fld>
            <a:endParaRPr lang="nl-NL"/>
          </a:p>
        </p:txBody>
      </p:sp>
    </p:spTree>
    <p:extLst>
      <p:ext uri="{BB962C8B-B14F-4D97-AF65-F5344CB8AC3E}">
        <p14:creationId xmlns:p14="http://schemas.microsoft.com/office/powerpoint/2010/main" val="103637975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2" presetClass="entr" presetSubtype="1" decel="100000" fill="hold" grpId="0" nodeType="withEffect">
                                  <p:stCondLst>
                                    <p:cond delay="0"/>
                                  </p:stCondLst>
                                  <p:childTnLst>
                                    <p:set>
                                      <p:cBhvr>
                                        <p:cTn id="9" dur="1" fill="hold">
                                          <p:stCondLst>
                                            <p:cond delay="0"/>
                                          </p:stCondLst>
                                        </p:cTn>
                                        <p:tgtEl>
                                          <p:spTgt spid="7">
                                            <p:bg/>
                                          </p:spTgt>
                                        </p:tgtEl>
                                        <p:attrNameLst>
                                          <p:attrName>style.visibility</p:attrName>
                                        </p:attrNameLst>
                                      </p:cBhvr>
                                      <p:to>
                                        <p:strVal val="visible"/>
                                      </p:to>
                                    </p:set>
                                    <p:anim calcmode="lin" valueType="num">
                                      <p:cBhvr additive="base">
                                        <p:cTn id="10" dur="1000" fill="hold"/>
                                        <p:tgtEl>
                                          <p:spTgt spid="7">
                                            <p:bg/>
                                          </p:spTgt>
                                        </p:tgtEl>
                                        <p:attrNameLst>
                                          <p:attrName>ppt_x</p:attrName>
                                        </p:attrNameLst>
                                      </p:cBhvr>
                                      <p:tavLst>
                                        <p:tav tm="0">
                                          <p:val>
                                            <p:strVal val="#ppt_x"/>
                                          </p:val>
                                        </p:tav>
                                        <p:tav tm="100000">
                                          <p:val>
                                            <p:strVal val="#ppt_x"/>
                                          </p:val>
                                        </p:tav>
                                      </p:tavLst>
                                    </p:anim>
                                    <p:anim calcmode="lin" valueType="num">
                                      <p:cBhvr additive="base">
                                        <p:cTn id="11" dur="1000" fill="hold"/>
                                        <p:tgtEl>
                                          <p:spTgt spid="7">
                                            <p:bg/>
                                          </p:spTgt>
                                        </p:tgtEl>
                                        <p:attrNameLst>
                                          <p:attrName>ppt_y</p:attrName>
                                        </p:attrNameLst>
                                      </p:cBhvr>
                                      <p:tavLst>
                                        <p:tav tm="0">
                                          <p:val>
                                            <p:strVal val="0-#ppt_h/2"/>
                                          </p:val>
                                        </p:tav>
                                        <p:tav tm="100000">
                                          <p:val>
                                            <p:strVal val="#ppt_y"/>
                                          </p:val>
                                        </p:tav>
                                      </p:tavLst>
                                    </p:anim>
                                  </p:childTnLst>
                                </p:cTn>
                              </p:par>
                              <p:par>
                                <p:cTn id="12" presetID="2" presetClass="entr" presetSubtype="1" decel="100000" fill="hold" grpId="0" nodeType="with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 calcmode="lin" valueType="num">
                                      <p:cBhvr additive="base">
                                        <p:cTn id="14"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5" dur="1000" fill="hold"/>
                                        <p:tgtEl>
                                          <p:spTgt spid="7">
                                            <p:txEl>
                                              <p:pRg st="0" end="0"/>
                                            </p:txEl>
                                          </p:spTgt>
                                        </p:tgtEl>
                                        <p:attrNameLst>
                                          <p:attrName>ppt_y</p:attrName>
                                        </p:attrNameLst>
                                      </p:cBhvr>
                                      <p:tavLst>
                                        <p:tav tm="0">
                                          <p:val>
                                            <p:strVal val="0-#ppt_h/2"/>
                                          </p:val>
                                        </p:tav>
                                        <p:tav tm="100000">
                                          <p:val>
                                            <p:strVal val="#ppt_y"/>
                                          </p:val>
                                        </p:tav>
                                      </p:tavLst>
                                    </p:anim>
                                  </p:childTnLst>
                                </p:cTn>
                              </p:par>
                              <p:par>
                                <p:cTn id="16" presetID="2" presetClass="entr" presetSubtype="1" decel="100000" fill="hold" grpId="0" nodeType="withEffect">
                                  <p:stCondLst>
                                    <p:cond delay="250"/>
                                  </p:stCondLst>
                                  <p:childTnLst>
                                    <p:set>
                                      <p:cBhvr>
                                        <p:cTn id="17" dur="1" fill="hold">
                                          <p:stCondLst>
                                            <p:cond delay="0"/>
                                          </p:stCondLst>
                                        </p:cTn>
                                        <p:tgtEl>
                                          <p:spTgt spid="6">
                                            <p:bg/>
                                          </p:spTgt>
                                        </p:tgtEl>
                                        <p:attrNameLst>
                                          <p:attrName>style.visibility</p:attrName>
                                        </p:attrNameLst>
                                      </p:cBhvr>
                                      <p:to>
                                        <p:strVal val="visible"/>
                                      </p:to>
                                    </p:set>
                                    <p:anim calcmode="lin" valueType="num">
                                      <p:cBhvr additive="base">
                                        <p:cTn id="18" dur="1000" fill="hold"/>
                                        <p:tgtEl>
                                          <p:spTgt spid="6">
                                            <p:bg/>
                                          </p:spTgt>
                                        </p:tgtEl>
                                        <p:attrNameLst>
                                          <p:attrName>ppt_x</p:attrName>
                                        </p:attrNameLst>
                                      </p:cBhvr>
                                      <p:tavLst>
                                        <p:tav tm="0">
                                          <p:val>
                                            <p:strVal val="#ppt_x"/>
                                          </p:val>
                                        </p:tav>
                                        <p:tav tm="100000">
                                          <p:val>
                                            <p:strVal val="#ppt_x"/>
                                          </p:val>
                                        </p:tav>
                                      </p:tavLst>
                                    </p:anim>
                                    <p:anim calcmode="lin" valueType="num">
                                      <p:cBhvr additive="base">
                                        <p:cTn id="19" dur="1000" fill="hold"/>
                                        <p:tgtEl>
                                          <p:spTgt spid="6">
                                            <p:bg/>
                                          </p:spTgt>
                                        </p:tgtEl>
                                        <p:attrNameLst>
                                          <p:attrName>ppt_y</p:attrName>
                                        </p:attrNameLst>
                                      </p:cBhvr>
                                      <p:tavLst>
                                        <p:tav tm="0">
                                          <p:val>
                                            <p:strVal val="0-#ppt_h/2"/>
                                          </p:val>
                                        </p:tav>
                                        <p:tav tm="100000">
                                          <p:val>
                                            <p:strVal val="#ppt_y"/>
                                          </p:val>
                                        </p:tav>
                                      </p:tavLst>
                                    </p:anim>
                                  </p:childTnLst>
                                </p:cTn>
                              </p:par>
                              <p:par>
                                <p:cTn id="20" presetID="2" presetClass="entr" presetSubtype="1" decel="100000" fill="hold" grpId="0" nodeType="withEffect">
                                  <p:stCondLst>
                                    <p:cond delay="250"/>
                                  </p:stCondLst>
                                  <p:childTnLst>
                                    <p:set>
                                      <p:cBhvr>
                                        <p:cTn id="21" dur="1" fill="hold">
                                          <p:stCondLst>
                                            <p:cond delay="0"/>
                                          </p:stCondLst>
                                        </p:cTn>
                                        <p:tgtEl>
                                          <p:spTgt spid="6">
                                            <p:txEl>
                                              <p:pRg st="0" end="0"/>
                                            </p:txEl>
                                          </p:spTgt>
                                        </p:tgtEl>
                                        <p:attrNameLst>
                                          <p:attrName>style.visibility</p:attrName>
                                        </p:attrNameLst>
                                      </p:cBhvr>
                                      <p:to>
                                        <p:strVal val="visible"/>
                                      </p:to>
                                    </p:set>
                                    <p:anim calcmode="lin" valueType="num">
                                      <p:cBhvr additive="base">
                                        <p:cTn id="22"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3" dur="1000" fill="hold"/>
                                        <p:tgtEl>
                                          <p:spTgt spid="6">
                                            <p:txEl>
                                              <p:pRg st="0" end="0"/>
                                            </p:txEl>
                                          </p:spTgt>
                                        </p:tgtEl>
                                        <p:attrNameLst>
                                          <p:attrName>ppt_y</p:attrName>
                                        </p:attrNameLst>
                                      </p:cBhvr>
                                      <p:tavLst>
                                        <p:tav tm="0">
                                          <p:val>
                                            <p:strVal val="0-#ppt_h/2"/>
                                          </p:val>
                                        </p:tav>
                                        <p:tav tm="100000">
                                          <p:val>
                                            <p:strVal val="#ppt_y"/>
                                          </p:val>
                                        </p:tav>
                                      </p:tavLst>
                                    </p:anim>
                                  </p:childTnLst>
                                </p:cTn>
                              </p:par>
                              <p:par>
                                <p:cTn id="24" presetID="10" presetClass="entr" presetSubtype="0" fill="hold" grpId="0" nodeType="withEffect">
                                  <p:stCondLst>
                                    <p:cond delay="1000"/>
                                  </p:stCondLst>
                                  <p:childTnLst>
                                    <p:set>
                                      <p:cBhvr>
                                        <p:cTn id="25" dur="1" fill="hold">
                                          <p:stCondLst>
                                            <p:cond delay="0"/>
                                          </p:stCondLst>
                                        </p:cTn>
                                        <p:tgtEl>
                                          <p:spTgt spid="20">
                                            <p:txEl>
                                              <p:pRg st="0" end="0"/>
                                            </p:txEl>
                                          </p:spTgt>
                                        </p:tgtEl>
                                        <p:attrNameLst>
                                          <p:attrName>style.visibility</p:attrName>
                                        </p:attrNameLst>
                                      </p:cBhvr>
                                      <p:to>
                                        <p:strVal val="visible"/>
                                      </p:to>
                                    </p:set>
                                    <p:animEffect transition="in" filter="fade">
                                      <p:cBhvr>
                                        <p:cTn id="26" dur="750"/>
                                        <p:tgtEl>
                                          <p:spTgt spid="20">
                                            <p:txEl>
                                              <p:pRg st="0" end="0"/>
                                            </p:txEl>
                                          </p:spTgt>
                                        </p:tgtEl>
                                      </p:cBhvr>
                                    </p:animEffect>
                                  </p:childTnLst>
                                </p:cTn>
                              </p:par>
                              <p:par>
                                <p:cTn id="27" presetID="10" presetClass="entr" presetSubtype="0" fill="hold" grpId="0" nodeType="withEffect">
                                  <p:stCondLst>
                                    <p:cond delay="100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tmplLst>
          <p:tmpl>
            <p:tnLst>
              <p:par>
                <p:cTn presetID="2" presetClass="entr" presetSubtype="1"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0-#ppt_h/2"/>
                          </p:val>
                        </p:tav>
                        <p:tav tm="100000">
                          <p:val>
                            <p:strVal val="#ppt_y"/>
                          </p:val>
                        </p:tav>
                      </p:tavLst>
                    </p:anim>
                  </p:childTnLst>
                </p:cTn>
              </p:par>
            </p:tnLst>
          </p:tmpl>
          <p:tmpl lvl="1">
            <p:tnLst>
              <p:par>
                <p:cTn presetID="2" presetClass="entr" presetSubtype="1"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0-#ppt_h/2"/>
                          </p:val>
                        </p:tav>
                        <p:tav tm="100000">
                          <p:val>
                            <p:strVal val="#ppt_y"/>
                          </p:val>
                        </p:tav>
                      </p:tavLst>
                    </p:anim>
                  </p:childTnLst>
                </p:cTn>
              </p:par>
            </p:tnLst>
          </p:tmpl>
        </p:tmplLst>
      </p:bldP>
      <p:bldP spid="6" grpId="0" build="p" animBg="1">
        <p:tmplLst>
          <p:tmpl>
            <p:tnLst>
              <p:par>
                <p:cTn presetID="2" presetClass="entr" presetSubtype="1"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1000" fill="hold"/>
                        <p:tgtEl>
                          <p:spTgt spid="6"/>
                        </p:tgtEl>
                        <p:attrNameLst>
                          <p:attrName>ppt_x</p:attrName>
                        </p:attrNameLst>
                      </p:cBhvr>
                      <p:tavLst>
                        <p:tav tm="0">
                          <p:val>
                            <p:strVal val="#ppt_x"/>
                          </p:val>
                        </p:tav>
                        <p:tav tm="100000">
                          <p:val>
                            <p:strVal val="#ppt_x"/>
                          </p:val>
                        </p:tav>
                      </p:tavLst>
                    </p:anim>
                    <p:anim calcmode="lin" valueType="num">
                      <p:cBhvr additive="base">
                        <p:cTn dur="1000" fill="hold"/>
                        <p:tgtEl>
                          <p:spTgt spid="6"/>
                        </p:tgtEl>
                        <p:attrNameLst>
                          <p:attrName>ppt_y</p:attrName>
                        </p:attrNameLst>
                      </p:cBhvr>
                      <p:tavLst>
                        <p:tav tm="0">
                          <p:val>
                            <p:strVal val="0-#ppt_h/2"/>
                          </p:val>
                        </p:tav>
                        <p:tav tm="100000">
                          <p:val>
                            <p:strVal val="#ppt_y"/>
                          </p:val>
                        </p:tav>
                      </p:tavLst>
                    </p:anim>
                  </p:childTnLst>
                </p:cTn>
              </p:par>
            </p:tnLst>
          </p:tmpl>
          <p:tmpl lvl="1">
            <p:tnLst>
              <p:par>
                <p:cTn presetID="2" presetClass="entr" presetSubtype="1"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1000" fill="hold"/>
                        <p:tgtEl>
                          <p:spTgt spid="6"/>
                        </p:tgtEl>
                        <p:attrNameLst>
                          <p:attrName>ppt_x</p:attrName>
                        </p:attrNameLst>
                      </p:cBhvr>
                      <p:tavLst>
                        <p:tav tm="0">
                          <p:val>
                            <p:strVal val="#ppt_x"/>
                          </p:val>
                        </p:tav>
                        <p:tav tm="100000">
                          <p:val>
                            <p:strVal val="#ppt_x"/>
                          </p:val>
                        </p:tav>
                      </p:tavLst>
                    </p:anim>
                    <p:anim calcmode="lin" valueType="num">
                      <p:cBhvr additive="base">
                        <p:cTn dur="1000" fill="hold"/>
                        <p:tgtEl>
                          <p:spTgt spid="6"/>
                        </p:tgtEl>
                        <p:attrNameLst>
                          <p:attrName>ppt_y</p:attrName>
                        </p:attrNameLst>
                      </p:cBhvr>
                      <p:tavLst>
                        <p:tav tm="0">
                          <p:val>
                            <p:strVal val="0-#ppt_h/2"/>
                          </p:val>
                        </p:tav>
                        <p:tav tm="100000">
                          <p:val>
                            <p:strVal val="#ppt_y"/>
                          </p:val>
                        </p:tav>
                      </p:tavLst>
                    </p:anim>
                  </p:childTnLst>
                </p:cTn>
              </p:par>
            </p:tnLst>
          </p:tmpl>
        </p:tmplLst>
      </p:bldP>
      <p:bldP spid="2" grpId="0"/>
      <p:bldP spid="20" grpId="0" build="p">
        <p:tmplLst>
          <p:tmpl lvl="1">
            <p:tnLst>
              <p:par>
                <p:cTn presetID="10" presetClass="entr" presetSubtype="0" fill="hold" nodeType="withEffect">
                  <p:stCondLst>
                    <p:cond delay="1000"/>
                  </p:stCondLst>
                  <p:childTnLst>
                    <p:set>
                      <p:cBhvr>
                        <p:cTn dur="1" fill="hold">
                          <p:stCondLst>
                            <p:cond delay="0"/>
                          </p:stCondLst>
                        </p:cTn>
                        <p:tgtEl>
                          <p:spTgt spid="20"/>
                        </p:tgtEl>
                        <p:attrNameLst>
                          <p:attrName>style.visibility</p:attrName>
                        </p:attrNameLst>
                      </p:cBhvr>
                      <p:to>
                        <p:strVal val="visible"/>
                      </p:to>
                    </p:set>
                    <p:animEffect transition="in" filter="fade">
                      <p:cBhvr>
                        <p:cTn dur="750"/>
                        <p:tgtEl>
                          <p:spTgt spid="20"/>
                        </p:tgtEl>
                      </p:cBhvr>
                    </p:animEffect>
                  </p:childTnLst>
                </p:cTn>
              </p:par>
            </p:tnLst>
          </p:tmpl>
        </p:tmplLst>
      </p:bldP>
      <p:bldP spid="8"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aph 100%">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noProof="0" dirty="0"/>
              <a:t>Title</a:t>
            </a:r>
          </a:p>
        </p:txBody>
      </p:sp>
      <p:grpSp>
        <p:nvGrpSpPr>
          <p:cNvPr id="7" name="Grid" hidden="1"/>
          <p:cNvGrpSpPr/>
          <p:nvPr userDrawn="1"/>
        </p:nvGrpSpPr>
        <p:grpSpPr>
          <a:xfrm>
            <a:off x="-2" y="-1"/>
            <a:ext cx="12198353" cy="6858003"/>
            <a:chOff x="-2" y="-1"/>
            <a:chExt cx="12198353" cy="6858003"/>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grpSp>
      <p:sp>
        <p:nvSpPr>
          <p:cNvPr id="4" name="Tijdelijke aanduiding voor grafiek 3"/>
          <p:cNvSpPr>
            <a:spLocks noGrp="1"/>
          </p:cNvSpPr>
          <p:nvPr>
            <p:ph type="chart" sz="quarter" idx="13" hasCustomPrompt="1"/>
          </p:nvPr>
        </p:nvSpPr>
        <p:spPr>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 graph</a:t>
            </a:r>
          </a:p>
        </p:txBody>
      </p:sp>
      <p:sp>
        <p:nvSpPr>
          <p:cNvPr id="13" name="Tijdelijke aanduiding voor dianummer 5"/>
          <p:cNvSpPr>
            <a:spLocks noGrp="1"/>
          </p:cNvSpPr>
          <p:nvPr>
            <p:ph type="sldNum" sz="quarter" idx="4"/>
          </p:nvPr>
        </p:nvSpPr>
        <p:spPr>
          <a:xfrm>
            <a:off x="9132784" y="6473105"/>
            <a:ext cx="2744787" cy="365125"/>
          </a:xfrm>
          <a:prstGeom prst="rect">
            <a:avLst/>
          </a:prstGeom>
        </p:spPr>
        <p:txBody>
          <a:bodyPr vert="horz" lIns="91440" tIns="45720" rIns="91440" bIns="45720" rtlCol="0" anchor="ctr"/>
          <a:lstStyle>
            <a:lvl1pPr algn="r">
              <a:defRPr sz="1200">
                <a:solidFill>
                  <a:schemeClr val="bg2"/>
                </a:solidFill>
              </a:defRPr>
            </a:lvl1pPr>
          </a:lstStyle>
          <a:p>
            <a:fld id="{5EE7099E-8998-4851-915A-4F4831808297}" type="slidenum">
              <a:rPr lang="nl-NL" smtClean="0"/>
              <a:pPr/>
              <a:t>‹#›</a:t>
            </a:fld>
            <a:endParaRPr lang="nl-NL"/>
          </a:p>
        </p:txBody>
      </p:sp>
    </p:spTree>
    <p:extLst>
      <p:ext uri="{BB962C8B-B14F-4D97-AF65-F5344CB8AC3E}">
        <p14:creationId xmlns:p14="http://schemas.microsoft.com/office/powerpoint/2010/main" val="2702950967"/>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ideo 100%">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noProof="0" dirty="0"/>
              <a:t>Title</a:t>
            </a:r>
          </a:p>
        </p:txBody>
      </p:sp>
      <p:grpSp>
        <p:nvGrpSpPr>
          <p:cNvPr id="7" name="Grid" hidden="1"/>
          <p:cNvGrpSpPr/>
          <p:nvPr userDrawn="1"/>
        </p:nvGrpSpPr>
        <p:grpSpPr>
          <a:xfrm>
            <a:off x="-2" y="-1"/>
            <a:ext cx="12198353" cy="6858003"/>
            <a:chOff x="-2" y="-1"/>
            <a:chExt cx="12198353" cy="6858003"/>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grpSp>
      <p:sp>
        <p:nvSpPr>
          <p:cNvPr id="13" name="Tijdelijke aanduiding voor media 12"/>
          <p:cNvSpPr>
            <a:spLocks noGrp="1"/>
          </p:cNvSpPr>
          <p:nvPr>
            <p:ph type="media" sz="quarter" idx="13" hasCustomPrompt="1"/>
          </p:nvPr>
        </p:nvSpPr>
        <p:spPr>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 video</a:t>
            </a:r>
          </a:p>
        </p:txBody>
      </p:sp>
      <p:sp>
        <p:nvSpPr>
          <p:cNvPr id="14" name="Tijdelijke aanduiding voor dianummer 5"/>
          <p:cNvSpPr>
            <a:spLocks noGrp="1"/>
          </p:cNvSpPr>
          <p:nvPr>
            <p:ph type="sldNum" sz="quarter" idx="4"/>
          </p:nvPr>
        </p:nvSpPr>
        <p:spPr>
          <a:xfrm>
            <a:off x="9132784" y="6473105"/>
            <a:ext cx="2744787" cy="365125"/>
          </a:xfrm>
          <a:prstGeom prst="rect">
            <a:avLst/>
          </a:prstGeom>
        </p:spPr>
        <p:txBody>
          <a:bodyPr vert="horz" lIns="91440" tIns="45720" rIns="91440" bIns="45720" rtlCol="0" anchor="ctr"/>
          <a:lstStyle>
            <a:lvl1pPr algn="r">
              <a:defRPr sz="1200">
                <a:solidFill>
                  <a:schemeClr val="bg2"/>
                </a:solidFill>
              </a:defRPr>
            </a:lvl1pPr>
          </a:lstStyle>
          <a:p>
            <a:fld id="{5EE7099E-8998-4851-915A-4F4831808297}" type="slidenum">
              <a:rPr lang="nl-NL" smtClean="0"/>
              <a:pPr/>
              <a:t>‹#›</a:t>
            </a:fld>
            <a:endParaRPr lang="nl-NL"/>
          </a:p>
        </p:txBody>
      </p:sp>
    </p:spTree>
    <p:extLst>
      <p:ext uri="{BB962C8B-B14F-4D97-AF65-F5344CB8AC3E}">
        <p14:creationId xmlns:p14="http://schemas.microsoft.com/office/powerpoint/2010/main" val="2653170741"/>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Tijdelijke aanduiding voor tekst 5"/>
          <p:cNvSpPr>
            <a:spLocks noGrp="1"/>
          </p:cNvSpPr>
          <p:nvPr>
            <p:ph type="body" sz="quarter" idx="12" hasCustomPrompt="1"/>
          </p:nvPr>
        </p:nvSpPr>
        <p:spPr>
          <a:xfrm>
            <a:off x="1" y="1"/>
            <a:ext cx="12198350" cy="4521939"/>
          </a:xfrm>
          <a:solidFill>
            <a:schemeClr val="bg2"/>
          </a:solidFill>
        </p:spPr>
        <p:txBody>
          <a:bodyPr>
            <a:normAutofit/>
          </a:bodyPr>
          <a:lstStyle>
            <a:lvl1pPr marL="0" indent="0">
              <a:buNone/>
              <a:defRPr sz="100">
                <a:solidFill>
                  <a:schemeClr val="bg2"/>
                </a:solidFill>
              </a:defRPr>
            </a:lvl1pPr>
          </a:lstStyle>
          <a:p>
            <a:pPr lvl="0"/>
            <a:r>
              <a:rPr lang="en-GB" noProof="0" dirty="0"/>
              <a:t>..</a:t>
            </a:r>
          </a:p>
        </p:txBody>
      </p:sp>
      <p:sp>
        <p:nvSpPr>
          <p:cNvPr id="2" name="Titel 1"/>
          <p:cNvSpPr>
            <a:spLocks noGrp="1"/>
          </p:cNvSpPr>
          <p:nvPr>
            <p:ph type="title" hasCustomPrompt="1"/>
          </p:nvPr>
        </p:nvSpPr>
        <p:spPr>
          <a:xfrm>
            <a:off x="1490663" y="1052736"/>
            <a:ext cx="10225136" cy="1656184"/>
          </a:xfrm>
        </p:spPr>
        <p:txBody>
          <a:bodyPr/>
          <a:lstStyle>
            <a:lvl1pPr algn="l">
              <a:defRPr sz="5400">
                <a:solidFill>
                  <a:schemeClr val="bg1"/>
                </a:solidFill>
              </a:defRPr>
            </a:lvl1pPr>
          </a:lstStyle>
          <a:p>
            <a:r>
              <a:rPr lang="en-GB" noProof="0" dirty="0"/>
              <a:t>Title closure</a:t>
            </a:r>
          </a:p>
        </p:txBody>
      </p:sp>
      <p:grpSp>
        <p:nvGrpSpPr>
          <p:cNvPr id="11" name="Grid" hidden="1"/>
          <p:cNvGrpSpPr/>
          <p:nvPr userDrawn="1"/>
        </p:nvGrpSpPr>
        <p:grpSpPr>
          <a:xfrm>
            <a:off x="-3" y="-1"/>
            <a:ext cx="12198354" cy="6858004"/>
            <a:chOff x="-3" y="-1"/>
            <a:chExt cx="12198354" cy="6858004"/>
          </a:xfrm>
        </p:grpSpPr>
        <p:sp>
          <p:nvSpPr>
            <p:cNvPr id="12" name="Rechthoek 11"/>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3205847" y="3205844"/>
              <a:ext cx="6858003" cy="446316"/>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4" name="Rechthoek 13"/>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5" name="Rechthoek 14"/>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6" name="Rechthoek 15"/>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grpSp>
      <p:sp>
        <p:nvSpPr>
          <p:cNvPr id="19" name="Rechthoek 18"/>
          <p:cNvSpPr/>
          <p:nvPr userDrawn="1"/>
        </p:nvSpPr>
        <p:spPr bwMode="auto">
          <a:xfrm>
            <a:off x="0" y="6453336"/>
            <a:ext cx="12198350" cy="404664"/>
          </a:xfrm>
          <a:prstGeom prst="rect">
            <a:avLst/>
          </a:prstGeom>
          <a:solidFill>
            <a:schemeClr val="bg2"/>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en-GB" sz="2000" b="0" i="0" u="none" strike="noStrike" cap="none" normalizeH="0" baseline="0" noProof="0" dirty="0">
              <a:ln>
                <a:noFill/>
              </a:ln>
              <a:solidFill>
                <a:schemeClr val="bg1"/>
              </a:solidFill>
              <a:effectLst/>
              <a:latin typeface="Minion" pitchFamily="2" charset="0"/>
            </a:endParaRPr>
          </a:p>
        </p:txBody>
      </p:sp>
      <p:sp>
        <p:nvSpPr>
          <p:cNvPr id="18" name="Rechthoek 19"/>
          <p:cNvSpPr/>
          <p:nvPr userDrawn="1"/>
        </p:nvSpPr>
        <p:spPr bwMode="auto">
          <a:xfrm>
            <a:off x="6099174" y="6453336"/>
            <a:ext cx="6099175" cy="404664"/>
          </a:xfrm>
          <a:prstGeom prst="rect">
            <a:avLst/>
          </a:prstGeom>
          <a:solidFill>
            <a:schemeClr val="bg2"/>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en-GB" sz="2000" b="0" i="0" u="none" strike="noStrike" cap="none" normalizeH="0" baseline="0" noProof="0" dirty="0">
              <a:ln>
                <a:noFill/>
              </a:ln>
              <a:solidFill>
                <a:schemeClr val="bg1"/>
              </a:solidFill>
              <a:effectLst/>
              <a:latin typeface="Minion" pitchFamily="2" charset="0"/>
            </a:endParaRPr>
          </a:p>
        </p:txBody>
      </p:sp>
      <p:sp>
        <p:nvSpPr>
          <p:cNvPr id="20" name="Tijdelijke aanduiding voor dianummer 5"/>
          <p:cNvSpPr>
            <a:spLocks noGrp="1"/>
          </p:cNvSpPr>
          <p:nvPr>
            <p:ph type="sldNum" sz="quarter" idx="4"/>
          </p:nvPr>
        </p:nvSpPr>
        <p:spPr>
          <a:xfrm>
            <a:off x="9132784" y="6473105"/>
            <a:ext cx="2744787" cy="365125"/>
          </a:xfrm>
          <a:prstGeom prst="rect">
            <a:avLst/>
          </a:prstGeom>
        </p:spPr>
        <p:txBody>
          <a:bodyPr vert="horz" lIns="91440" tIns="45720" rIns="91440" bIns="45720" rtlCol="0" anchor="ctr"/>
          <a:lstStyle>
            <a:lvl1pPr algn="r">
              <a:defRPr sz="1200">
                <a:solidFill>
                  <a:schemeClr val="bg1"/>
                </a:solidFill>
              </a:defRPr>
            </a:lvl1pPr>
          </a:lstStyle>
          <a:p>
            <a:fld id="{5EE7099E-8998-4851-915A-4F4831808297}" type="slidenum">
              <a:rPr lang="nl-NL" smtClean="0"/>
              <a:pPr/>
              <a:t>‹#›</a:t>
            </a:fld>
            <a:endParaRPr lang="nl-NL"/>
          </a:p>
        </p:txBody>
      </p:sp>
    </p:spTree>
    <p:extLst>
      <p:ext uri="{BB962C8B-B14F-4D97-AF65-F5344CB8AC3E}">
        <p14:creationId xmlns:p14="http://schemas.microsoft.com/office/powerpoint/2010/main" val="361301136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2" presetClass="entr" presetSubtype="1" decel="100000" fill="hold" grpId="0" nodeType="withEffect">
                                  <p:stCondLst>
                                    <p:cond delay="250"/>
                                  </p:stCondLst>
                                  <p:childTnLst>
                                    <p:set>
                                      <p:cBhvr>
                                        <p:cTn id="9" dur="1" fill="hold">
                                          <p:stCondLst>
                                            <p:cond delay="0"/>
                                          </p:stCondLst>
                                        </p:cTn>
                                        <p:tgtEl>
                                          <p:spTgt spid="6">
                                            <p:bg/>
                                          </p:spTgt>
                                        </p:tgtEl>
                                        <p:attrNameLst>
                                          <p:attrName>style.visibility</p:attrName>
                                        </p:attrNameLst>
                                      </p:cBhvr>
                                      <p:to>
                                        <p:strVal val="visible"/>
                                      </p:to>
                                    </p:set>
                                    <p:anim calcmode="lin" valueType="num">
                                      <p:cBhvr additive="base">
                                        <p:cTn id="10" dur="1000" fill="hold"/>
                                        <p:tgtEl>
                                          <p:spTgt spid="6">
                                            <p:bg/>
                                          </p:spTgt>
                                        </p:tgtEl>
                                        <p:attrNameLst>
                                          <p:attrName>ppt_x</p:attrName>
                                        </p:attrNameLst>
                                      </p:cBhvr>
                                      <p:tavLst>
                                        <p:tav tm="0">
                                          <p:val>
                                            <p:strVal val="#ppt_x"/>
                                          </p:val>
                                        </p:tav>
                                        <p:tav tm="100000">
                                          <p:val>
                                            <p:strVal val="#ppt_x"/>
                                          </p:val>
                                        </p:tav>
                                      </p:tavLst>
                                    </p:anim>
                                    <p:anim calcmode="lin" valueType="num">
                                      <p:cBhvr additive="base">
                                        <p:cTn id="11" dur="1000" fill="hold"/>
                                        <p:tgtEl>
                                          <p:spTgt spid="6">
                                            <p:bg/>
                                          </p:spTgt>
                                        </p:tgtEl>
                                        <p:attrNameLst>
                                          <p:attrName>ppt_y</p:attrName>
                                        </p:attrNameLst>
                                      </p:cBhvr>
                                      <p:tavLst>
                                        <p:tav tm="0">
                                          <p:val>
                                            <p:strVal val="0-#ppt_h/2"/>
                                          </p:val>
                                        </p:tav>
                                        <p:tav tm="100000">
                                          <p:val>
                                            <p:strVal val="#ppt_y"/>
                                          </p:val>
                                        </p:tav>
                                      </p:tavLst>
                                    </p:anim>
                                  </p:childTnLst>
                                </p:cTn>
                              </p:par>
                              <p:par>
                                <p:cTn id="12" presetID="2" presetClass="entr" presetSubtype="1" decel="100000" fill="hold" grpId="0" nodeType="withEffect">
                                  <p:stCondLst>
                                    <p:cond delay="25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additive="base">
                                        <p:cTn id="1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5" dur="10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2" presetClass="entr" presetSubtype="1"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1000" fill="hold"/>
                        <p:tgtEl>
                          <p:spTgt spid="6"/>
                        </p:tgtEl>
                        <p:attrNameLst>
                          <p:attrName>ppt_x</p:attrName>
                        </p:attrNameLst>
                      </p:cBhvr>
                      <p:tavLst>
                        <p:tav tm="0">
                          <p:val>
                            <p:strVal val="#ppt_x"/>
                          </p:val>
                        </p:tav>
                        <p:tav tm="100000">
                          <p:val>
                            <p:strVal val="#ppt_x"/>
                          </p:val>
                        </p:tav>
                      </p:tavLst>
                    </p:anim>
                    <p:anim calcmode="lin" valueType="num">
                      <p:cBhvr additive="base">
                        <p:cTn dur="1000" fill="hold"/>
                        <p:tgtEl>
                          <p:spTgt spid="6"/>
                        </p:tgtEl>
                        <p:attrNameLst>
                          <p:attrName>ppt_y</p:attrName>
                        </p:attrNameLst>
                      </p:cBhvr>
                      <p:tavLst>
                        <p:tav tm="0">
                          <p:val>
                            <p:strVal val="0-#ppt_h/2"/>
                          </p:val>
                        </p:tav>
                        <p:tav tm="100000">
                          <p:val>
                            <p:strVal val="#ppt_y"/>
                          </p:val>
                        </p:tav>
                      </p:tavLst>
                    </p:anim>
                  </p:childTnLst>
                </p:cTn>
              </p:par>
            </p:tnLst>
          </p:tmpl>
          <p:tmpl lvl="1">
            <p:tnLst>
              <p:par>
                <p:cTn presetID="2" presetClass="entr" presetSubtype="1"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1000" fill="hold"/>
                        <p:tgtEl>
                          <p:spTgt spid="6"/>
                        </p:tgtEl>
                        <p:attrNameLst>
                          <p:attrName>ppt_x</p:attrName>
                        </p:attrNameLst>
                      </p:cBhvr>
                      <p:tavLst>
                        <p:tav tm="0">
                          <p:val>
                            <p:strVal val="#ppt_x"/>
                          </p:val>
                        </p:tav>
                        <p:tav tm="100000">
                          <p:val>
                            <p:strVal val="#ppt_x"/>
                          </p:val>
                        </p:tav>
                      </p:tavLst>
                    </p:anim>
                    <p:anim calcmode="lin" valueType="num">
                      <p:cBhvr additive="base">
                        <p:cTn dur="1000" fill="hold"/>
                        <p:tgtEl>
                          <p:spTgt spid="6"/>
                        </p:tgtEl>
                        <p:attrNameLst>
                          <p:attrName>ppt_y</p:attrName>
                        </p:attrNameLst>
                      </p:cBhvr>
                      <p:tavLst>
                        <p:tav tm="0">
                          <p:val>
                            <p:strVal val="0-#ppt_h/2"/>
                          </p:val>
                        </p:tav>
                        <p:tav tm="100000">
                          <p:val>
                            <p:strVal val="#ppt_y"/>
                          </p:val>
                        </p:tav>
                      </p:tavLst>
                    </p:anim>
                  </p:childTnLst>
                </p:cTn>
              </p:par>
            </p:tnLst>
          </p:tmpl>
        </p:tmplLst>
      </p:bldP>
      <p:bldP spid="2"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dex">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noProof="0" dirty="0"/>
              <a:t>Title</a:t>
            </a:r>
          </a:p>
        </p:txBody>
      </p:sp>
      <p:sp>
        <p:nvSpPr>
          <p:cNvPr id="3" name="Tijdelijke aanduiding voor verticale tekst 2"/>
          <p:cNvSpPr>
            <a:spLocks noGrp="1"/>
          </p:cNvSpPr>
          <p:nvPr>
            <p:ph type="body" orient="vert" idx="1" hasCustomPrompt="1"/>
          </p:nvPr>
        </p:nvSpPr>
        <p:spPr>
          <a:xfrm>
            <a:off x="404663" y="1252836"/>
            <a:ext cx="6846640" cy="4795836"/>
          </a:xfrm>
          <a:noFill/>
        </p:spPr>
        <p:txBody>
          <a:bodyPr vert="horz" wrap="none" lIns="0" tIns="0" rIns="0" bIns="0"/>
          <a:lstStyle>
            <a:lvl1pPr marL="361950" indent="-361950">
              <a:spcBef>
                <a:spcPts val="800"/>
              </a:spcBef>
              <a:spcAft>
                <a:spcPts val="800"/>
              </a:spcAft>
              <a:buClr>
                <a:schemeClr val="bg2"/>
              </a:buClr>
              <a:buFont typeface="+mj-lt"/>
              <a:buAutoNum type="arabicPeriod"/>
              <a:defRPr sz="2400">
                <a:solidFill>
                  <a:schemeClr val="bg2"/>
                </a:solidFill>
              </a:defRPr>
            </a:lvl1pPr>
            <a:lvl2pPr marL="542925" indent="-180975">
              <a:buClr>
                <a:schemeClr val="bg2"/>
              </a:buClr>
              <a:buFont typeface="Arial" panose="020B0604020202020204" pitchFamily="34" charset="0"/>
              <a:buChar char="•"/>
              <a:defRPr>
                <a:solidFill>
                  <a:schemeClr val="bg2"/>
                </a:solidFill>
              </a:defRPr>
            </a:lvl2pPr>
            <a:lvl3pPr>
              <a:defRPr>
                <a:solidFill>
                  <a:schemeClr val="bg2"/>
                </a:solidFill>
              </a:defRPr>
            </a:lvl3pPr>
            <a:lvl4pPr>
              <a:defRPr>
                <a:solidFill>
                  <a:schemeClr val="bg2"/>
                </a:solidFill>
              </a:defRPr>
            </a:lvl4pPr>
            <a:lvl5pPr>
              <a:defRPr>
                <a:solidFill>
                  <a:schemeClr val="accent1"/>
                </a:solidFill>
              </a:defRPr>
            </a:lvl5pPr>
            <a:lvl6pPr marL="361950" indent="-361950">
              <a:spcBef>
                <a:spcPts val="800"/>
              </a:spcBef>
              <a:spcAft>
                <a:spcPts val="800"/>
              </a:spcAft>
              <a:buClr>
                <a:schemeClr val="bg2"/>
              </a:buClr>
              <a:buFont typeface="+mj-lt"/>
              <a:buAutoNum type="arabicPeriod"/>
              <a:tabLst/>
              <a:defRPr sz="2400">
                <a:solidFill>
                  <a:schemeClr val="bg2"/>
                </a:solidFill>
              </a:defRPr>
            </a:lvl6pPr>
            <a:lvl7pPr marL="542925" indent="-180975">
              <a:buClr>
                <a:schemeClr val="bg2"/>
              </a:buClr>
              <a:buFont typeface="Arial" panose="020B0604020202020204" pitchFamily="34" charset="0"/>
              <a:buChar char="•"/>
              <a:defRPr>
                <a:solidFill>
                  <a:schemeClr val="bg2"/>
                </a:solidFill>
              </a:defRPr>
            </a:lvl7pPr>
            <a:lvl8pPr>
              <a:defRPr>
                <a:solidFill>
                  <a:schemeClr val="bg2"/>
                </a:solidFill>
              </a:defRPr>
            </a:lvl8pPr>
            <a:lvl9pPr>
              <a:defRPr>
                <a:solidFill>
                  <a:schemeClr val="bg2"/>
                </a:solidFill>
              </a:defRPr>
            </a:lvl9pPr>
          </a:lstStyle>
          <a:p>
            <a:pPr lvl="0"/>
            <a:r>
              <a:rPr lang="en-GB" noProof="0" dirty="0"/>
              <a:t>Numbering</a:t>
            </a:r>
          </a:p>
          <a:p>
            <a:pPr lvl="1"/>
            <a:r>
              <a:rPr lang="en-GB" noProof="0" dirty="0"/>
              <a:t>Bullet</a:t>
            </a:r>
          </a:p>
          <a:p>
            <a:pPr lvl="2"/>
            <a:r>
              <a:rPr lang="en-GB" noProof="0" dirty="0"/>
              <a:t>Plain text</a:t>
            </a:r>
          </a:p>
          <a:p>
            <a:pPr lvl="3"/>
            <a:r>
              <a:rPr lang="en-GB" noProof="0" dirty="0"/>
              <a:t>Header dark blue</a:t>
            </a:r>
          </a:p>
          <a:p>
            <a:pPr lvl="4"/>
            <a:r>
              <a:rPr lang="en-GB" noProof="0" dirty="0"/>
              <a:t>Header yellow</a:t>
            </a:r>
          </a:p>
          <a:p>
            <a:pPr lvl="5"/>
            <a:r>
              <a:rPr lang="en-GB" noProof="0" dirty="0"/>
              <a:t>Numbering</a:t>
            </a:r>
          </a:p>
          <a:p>
            <a:pPr lvl="6"/>
            <a:r>
              <a:rPr lang="en-GB" noProof="0" dirty="0"/>
              <a:t>Bullet</a:t>
            </a:r>
          </a:p>
          <a:p>
            <a:pPr lvl="7"/>
            <a:r>
              <a:rPr lang="en-GB" sz="1800" noProof="0" dirty="0"/>
              <a:t>Plain text</a:t>
            </a:r>
          </a:p>
          <a:p>
            <a:pPr lvl="8"/>
            <a:r>
              <a:rPr lang="en-GB" noProof="0" dirty="0"/>
              <a:t>Header dark blue</a:t>
            </a:r>
          </a:p>
        </p:txBody>
      </p:sp>
      <p:sp>
        <p:nvSpPr>
          <p:cNvPr id="7" name="Tijdelijke aanduiding voor afbeelding 13"/>
          <p:cNvSpPr>
            <a:spLocks noGrp="1"/>
          </p:cNvSpPr>
          <p:nvPr>
            <p:ph type="pic" sz="quarter" idx="13" hasCustomPrompt="1"/>
          </p:nvPr>
        </p:nvSpPr>
        <p:spPr>
          <a:xfrm>
            <a:off x="7453634" y="1252538"/>
            <a:ext cx="4339905" cy="4795837"/>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grpSp>
        <p:nvGrpSpPr>
          <p:cNvPr id="8" name="Grid" hidden="1"/>
          <p:cNvGrpSpPr/>
          <p:nvPr userDrawn="1"/>
        </p:nvGrpSpPr>
        <p:grpSpPr>
          <a:xfrm>
            <a:off x="0" y="0"/>
            <a:ext cx="12198353" cy="6858004"/>
            <a:chOff x="-2" y="-1"/>
            <a:chExt cx="12198353" cy="6858004"/>
          </a:xfrm>
        </p:grpSpPr>
        <p:sp>
          <p:nvSpPr>
            <p:cNvPr id="9" name="Rechthoek 8"/>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0" name="Rechthoek 9"/>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2" name="Rechthoek 11"/>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4" name="Rechthoek 13"/>
            <p:cNvSpPr/>
            <p:nvPr userDrawn="1"/>
          </p:nvSpPr>
          <p:spPr bwMode="auto">
            <a:xfrm rot="5400000">
              <a:off x="3923465"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grpSp>
      <p:sp>
        <p:nvSpPr>
          <p:cNvPr id="15" name="Tijdelijke aanduiding voor dianummer 5"/>
          <p:cNvSpPr>
            <a:spLocks noGrp="1"/>
          </p:cNvSpPr>
          <p:nvPr>
            <p:ph type="sldNum" sz="quarter" idx="4"/>
          </p:nvPr>
        </p:nvSpPr>
        <p:spPr>
          <a:xfrm>
            <a:off x="9132784" y="6473105"/>
            <a:ext cx="2744787" cy="365125"/>
          </a:xfrm>
          <a:prstGeom prst="rect">
            <a:avLst/>
          </a:prstGeom>
        </p:spPr>
        <p:txBody>
          <a:bodyPr vert="horz" lIns="91440" tIns="45720" rIns="91440" bIns="45720" rtlCol="0" anchor="ctr"/>
          <a:lstStyle>
            <a:lvl1pPr algn="r">
              <a:defRPr sz="1200">
                <a:solidFill>
                  <a:schemeClr val="bg2"/>
                </a:solidFill>
              </a:defRPr>
            </a:lvl1pPr>
          </a:lstStyle>
          <a:p>
            <a:fld id="{5EE7099E-8998-4851-915A-4F4831808297}" type="slidenum">
              <a:rPr lang="nl-NL" smtClean="0"/>
              <a:pPr/>
              <a:t>‹#›</a:t>
            </a:fld>
            <a:endParaRPr lang="nl-NL"/>
          </a:p>
        </p:txBody>
      </p:sp>
    </p:spTree>
    <p:extLst>
      <p:ext uri="{BB962C8B-B14F-4D97-AF65-F5344CB8AC3E}">
        <p14:creationId xmlns:p14="http://schemas.microsoft.com/office/powerpoint/2010/main" val="54426134"/>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100%">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noProof="0" dirty="0"/>
              <a:t>Title</a:t>
            </a:r>
          </a:p>
        </p:txBody>
      </p:sp>
      <p:sp>
        <p:nvSpPr>
          <p:cNvPr id="3" name="Tijdelijke aanduiding voor verticale tekst 2"/>
          <p:cNvSpPr>
            <a:spLocks noGrp="1"/>
          </p:cNvSpPr>
          <p:nvPr>
            <p:ph type="body" orient="vert" idx="1" hasCustomPrompt="1"/>
          </p:nvPr>
        </p:nvSpPr>
        <p:spPr/>
        <p:txBody>
          <a:bodyPr vert="horz"/>
          <a:lstStyle/>
          <a:p>
            <a:pPr lvl="0"/>
            <a:r>
              <a:rPr lang="en-GB" noProof="0" dirty="0"/>
              <a:t>Bullet</a:t>
            </a:r>
          </a:p>
          <a:p>
            <a:pPr lvl="1"/>
            <a:r>
              <a:rPr lang="en-GB" noProof="0" dirty="0"/>
              <a:t>Sub-bullet</a:t>
            </a:r>
          </a:p>
          <a:p>
            <a:pPr lvl="2"/>
            <a:r>
              <a:rPr lang="en-GB" noProof="0" dirty="0"/>
              <a:t>Plain text</a:t>
            </a:r>
          </a:p>
          <a:p>
            <a:pPr lvl="3"/>
            <a:r>
              <a:rPr lang="en-GB" noProof="0" dirty="0"/>
              <a:t>Header dark blue</a:t>
            </a:r>
          </a:p>
          <a:p>
            <a:pPr lvl="4"/>
            <a:r>
              <a:rPr lang="en-GB" noProof="0" dirty="0"/>
              <a:t>Header light blue</a:t>
            </a:r>
          </a:p>
          <a:p>
            <a:pPr lvl="5"/>
            <a:r>
              <a:rPr lang="en-GB" noProof="0" dirty="0"/>
              <a:t>Bullet</a:t>
            </a:r>
          </a:p>
          <a:p>
            <a:pPr lvl="6"/>
            <a:r>
              <a:rPr lang="en-GB" noProof="0" dirty="0"/>
              <a:t>Sub-bullet</a:t>
            </a:r>
          </a:p>
          <a:p>
            <a:pPr lvl="7"/>
            <a:r>
              <a:rPr lang="en-GB" sz="1800" noProof="0" dirty="0"/>
              <a:t>Plain text</a:t>
            </a:r>
          </a:p>
          <a:p>
            <a:pPr lvl="8"/>
            <a:r>
              <a:rPr lang="en-GB" noProof="0" dirty="0"/>
              <a:t>Header dark blue</a:t>
            </a:r>
          </a:p>
        </p:txBody>
      </p:sp>
      <p:sp>
        <p:nvSpPr>
          <p:cNvPr id="4" name="Tijdelijke aanduiding voor dianummer 5"/>
          <p:cNvSpPr>
            <a:spLocks noGrp="1"/>
          </p:cNvSpPr>
          <p:nvPr>
            <p:ph type="sldNum" sz="quarter" idx="4"/>
          </p:nvPr>
        </p:nvSpPr>
        <p:spPr>
          <a:xfrm>
            <a:off x="9132784" y="6473105"/>
            <a:ext cx="2744787" cy="365125"/>
          </a:xfrm>
          <a:prstGeom prst="rect">
            <a:avLst/>
          </a:prstGeom>
        </p:spPr>
        <p:txBody>
          <a:bodyPr vert="horz" lIns="91440" tIns="45720" rIns="91440" bIns="45720" rtlCol="0" anchor="ctr"/>
          <a:lstStyle>
            <a:lvl1pPr algn="r">
              <a:defRPr sz="1200">
                <a:solidFill>
                  <a:schemeClr val="bg2"/>
                </a:solidFill>
              </a:defRPr>
            </a:lvl1pPr>
          </a:lstStyle>
          <a:p>
            <a:fld id="{5EE7099E-8998-4851-915A-4F4831808297}" type="slidenum">
              <a:rPr lang="nl-NL" smtClean="0"/>
              <a:pPr/>
              <a:t>‹#›</a:t>
            </a:fld>
            <a:endParaRPr lang="nl-NL"/>
          </a:p>
        </p:txBody>
      </p:sp>
      <p:sp>
        <p:nvSpPr>
          <p:cNvPr id="5" name="TextBox 4">
            <a:extLst>
              <a:ext uri="{FF2B5EF4-FFF2-40B4-BE49-F238E27FC236}">
                <a16:creationId xmlns:a16="http://schemas.microsoft.com/office/drawing/2014/main" id="{79352FBB-13A4-5D4E-AC2F-5CE1B861A720}"/>
              </a:ext>
            </a:extLst>
          </p:cNvPr>
          <p:cNvSpPr txBox="1"/>
          <p:nvPr userDrawn="1"/>
        </p:nvSpPr>
        <p:spPr>
          <a:xfrm>
            <a:off x="2653748" y="6639339"/>
            <a:ext cx="0" cy="0"/>
          </a:xfrm>
          <a:prstGeom prst="rect">
            <a:avLst/>
          </a:prstGeom>
          <a:noFill/>
        </p:spPr>
        <p:txBody>
          <a:bodyPr wrap="none" lIns="108000" tIns="108000" rIns="108000" bIns="108000" rtlCol="0">
            <a:noAutofit/>
          </a:bodyPr>
          <a:lstStyle/>
          <a:p>
            <a:endParaRPr lang="en-NL" noProof="0" dirty="0" err="1">
              <a:solidFill>
                <a:schemeClr val="bg2"/>
              </a:solidFill>
            </a:endParaRPr>
          </a:p>
        </p:txBody>
      </p:sp>
      <p:sp>
        <p:nvSpPr>
          <p:cNvPr id="6" name="TextBox 5">
            <a:extLst>
              <a:ext uri="{FF2B5EF4-FFF2-40B4-BE49-F238E27FC236}">
                <a16:creationId xmlns:a16="http://schemas.microsoft.com/office/drawing/2014/main" id="{4C632D51-36C6-C74F-A9F7-8271B5683C8C}"/>
              </a:ext>
            </a:extLst>
          </p:cNvPr>
          <p:cNvSpPr txBox="1"/>
          <p:nvPr userDrawn="1"/>
        </p:nvSpPr>
        <p:spPr>
          <a:xfrm>
            <a:off x="526774" y="6659217"/>
            <a:ext cx="0" cy="0"/>
          </a:xfrm>
          <a:prstGeom prst="rect">
            <a:avLst/>
          </a:prstGeom>
          <a:noFill/>
        </p:spPr>
        <p:txBody>
          <a:bodyPr wrap="none" lIns="108000" tIns="108000" rIns="108000" bIns="108000" rtlCol="0">
            <a:noAutofit/>
          </a:bodyPr>
          <a:lstStyle/>
          <a:p>
            <a:endParaRPr lang="en-NL" noProof="0" dirty="0" err="1">
              <a:solidFill>
                <a:schemeClr val="bg2"/>
              </a:solidFill>
            </a:endParaRPr>
          </a:p>
        </p:txBody>
      </p:sp>
      <p:sp>
        <p:nvSpPr>
          <p:cNvPr id="7" name="TextBox 6">
            <a:extLst>
              <a:ext uri="{FF2B5EF4-FFF2-40B4-BE49-F238E27FC236}">
                <a16:creationId xmlns:a16="http://schemas.microsoft.com/office/drawing/2014/main" id="{32158A42-FC2C-534F-A1B2-B32E0F7997C1}"/>
              </a:ext>
            </a:extLst>
          </p:cNvPr>
          <p:cNvSpPr txBox="1"/>
          <p:nvPr userDrawn="1"/>
        </p:nvSpPr>
        <p:spPr>
          <a:xfrm>
            <a:off x="904461" y="6679096"/>
            <a:ext cx="0" cy="0"/>
          </a:xfrm>
          <a:prstGeom prst="rect">
            <a:avLst/>
          </a:prstGeom>
          <a:noFill/>
        </p:spPr>
        <p:txBody>
          <a:bodyPr wrap="none" lIns="108000" tIns="108000" rIns="108000" bIns="108000" rtlCol="0">
            <a:noAutofit/>
          </a:bodyPr>
          <a:lstStyle/>
          <a:p>
            <a:endParaRPr lang="en-NL" noProof="0" dirty="0" err="1">
              <a:solidFill>
                <a:schemeClr val="bg2"/>
              </a:solidFill>
            </a:endParaRPr>
          </a:p>
        </p:txBody>
      </p:sp>
    </p:spTree>
    <p:extLst>
      <p:ext uri="{BB962C8B-B14F-4D97-AF65-F5344CB8AC3E}">
        <p14:creationId xmlns:p14="http://schemas.microsoft.com/office/powerpoint/2010/main" val="3592596851"/>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amp; Image 75%/25%">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noProof="0" dirty="0"/>
              <a:t>Title</a:t>
            </a:r>
          </a:p>
        </p:txBody>
      </p:sp>
      <p:sp>
        <p:nvSpPr>
          <p:cNvPr id="3" name="Tijdelijke aanduiding voor verticale tekst 2"/>
          <p:cNvSpPr>
            <a:spLocks noGrp="1"/>
          </p:cNvSpPr>
          <p:nvPr>
            <p:ph type="body" orient="vert" idx="1" hasCustomPrompt="1"/>
          </p:nvPr>
        </p:nvSpPr>
        <p:spPr>
          <a:xfrm>
            <a:off x="404662" y="1252836"/>
            <a:ext cx="7926761" cy="4795836"/>
          </a:xfrm>
        </p:spPr>
        <p:txBody>
          <a:bodyPr vert="horz"/>
          <a:lstStyle/>
          <a:p>
            <a:pPr lvl="0"/>
            <a:r>
              <a:rPr lang="en-GB" noProof="0" dirty="0"/>
              <a:t>Bullet</a:t>
            </a:r>
          </a:p>
          <a:p>
            <a:pPr lvl="1"/>
            <a:r>
              <a:rPr lang="en-GB" noProof="0" dirty="0"/>
              <a:t>Sub-bullet</a:t>
            </a:r>
          </a:p>
          <a:p>
            <a:pPr lvl="2"/>
            <a:r>
              <a:rPr lang="en-GB" noProof="0" dirty="0"/>
              <a:t>Plain text</a:t>
            </a:r>
          </a:p>
          <a:p>
            <a:pPr lvl="3"/>
            <a:r>
              <a:rPr lang="en-GB" noProof="0" dirty="0"/>
              <a:t>Header dark blue</a:t>
            </a:r>
          </a:p>
          <a:p>
            <a:pPr lvl="4"/>
            <a:r>
              <a:rPr lang="en-GB" noProof="0" dirty="0"/>
              <a:t>Header light blue</a:t>
            </a:r>
          </a:p>
          <a:p>
            <a:pPr lvl="5"/>
            <a:r>
              <a:rPr lang="en-GB" noProof="0" dirty="0"/>
              <a:t>Bullet</a:t>
            </a:r>
          </a:p>
          <a:p>
            <a:pPr lvl="6"/>
            <a:r>
              <a:rPr lang="en-GB" noProof="0" dirty="0"/>
              <a:t>Sub-bullet</a:t>
            </a:r>
          </a:p>
          <a:p>
            <a:pPr lvl="7"/>
            <a:r>
              <a:rPr lang="en-GB" sz="1800" noProof="0" dirty="0"/>
              <a:t>Plain text</a:t>
            </a:r>
          </a:p>
          <a:p>
            <a:pPr lvl="8"/>
            <a:r>
              <a:rPr lang="en-GB" noProof="0" dirty="0"/>
              <a:t>Header dark blue</a:t>
            </a:r>
          </a:p>
        </p:txBody>
      </p:sp>
      <p:grpSp>
        <p:nvGrpSpPr>
          <p:cNvPr id="7" name="Grid" hidden="1"/>
          <p:cNvGrpSpPr/>
          <p:nvPr userDrawn="1"/>
        </p:nvGrpSpPr>
        <p:grpSpPr>
          <a:xfrm>
            <a:off x="0" y="0"/>
            <a:ext cx="12198353" cy="6858004"/>
            <a:chOff x="-2" y="-1"/>
            <a:chExt cx="12198353" cy="6858004"/>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5003585"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8533755" y="1252538"/>
            <a:ext cx="3259784" cy="4795837"/>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sp>
        <p:nvSpPr>
          <p:cNvPr id="15" name="Tijdelijke aanduiding voor dianummer 5"/>
          <p:cNvSpPr>
            <a:spLocks noGrp="1"/>
          </p:cNvSpPr>
          <p:nvPr>
            <p:ph type="sldNum" sz="quarter" idx="4"/>
          </p:nvPr>
        </p:nvSpPr>
        <p:spPr>
          <a:xfrm>
            <a:off x="9132784" y="6473105"/>
            <a:ext cx="2744787" cy="365125"/>
          </a:xfrm>
          <a:prstGeom prst="rect">
            <a:avLst/>
          </a:prstGeom>
        </p:spPr>
        <p:txBody>
          <a:bodyPr vert="horz" lIns="91440" tIns="45720" rIns="91440" bIns="45720" rtlCol="0" anchor="ctr"/>
          <a:lstStyle>
            <a:lvl1pPr algn="r">
              <a:defRPr sz="1200">
                <a:solidFill>
                  <a:schemeClr val="bg2"/>
                </a:solidFill>
              </a:defRPr>
            </a:lvl1pPr>
          </a:lstStyle>
          <a:p>
            <a:fld id="{5EE7099E-8998-4851-915A-4F4831808297}" type="slidenum">
              <a:rPr lang="nl-NL" smtClean="0"/>
              <a:pPr/>
              <a:t>‹#›</a:t>
            </a:fld>
            <a:endParaRPr lang="nl-NL"/>
          </a:p>
        </p:txBody>
      </p:sp>
    </p:spTree>
    <p:extLst>
      <p:ext uri="{BB962C8B-B14F-4D97-AF65-F5344CB8AC3E}">
        <p14:creationId xmlns:p14="http://schemas.microsoft.com/office/powerpoint/2010/main" val="3590302820"/>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amp; Image 50%/50%">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1"/>
            </a:lvl1pPr>
          </a:lstStyle>
          <a:p>
            <a:r>
              <a:rPr lang="en-GB" noProof="0" dirty="0"/>
              <a:t>Title</a:t>
            </a:r>
          </a:p>
        </p:txBody>
      </p:sp>
      <p:sp>
        <p:nvSpPr>
          <p:cNvPr id="3" name="Tijdelijke aanduiding voor verticale tekst 2"/>
          <p:cNvSpPr>
            <a:spLocks noGrp="1"/>
          </p:cNvSpPr>
          <p:nvPr>
            <p:ph type="body" orient="vert" idx="1" hasCustomPrompt="1"/>
          </p:nvPr>
        </p:nvSpPr>
        <p:spPr>
          <a:xfrm>
            <a:off x="404662" y="1252836"/>
            <a:ext cx="5593347" cy="4795836"/>
          </a:xfrm>
        </p:spPr>
        <p:txBody>
          <a:bodyPr vert="horz"/>
          <a:lstStyle/>
          <a:p>
            <a:pPr lvl="0"/>
            <a:r>
              <a:rPr lang="en-GB" noProof="0" dirty="0"/>
              <a:t>Bullet</a:t>
            </a:r>
          </a:p>
          <a:p>
            <a:pPr lvl="1"/>
            <a:r>
              <a:rPr lang="en-GB" noProof="0" dirty="0"/>
              <a:t>Sub-bullet</a:t>
            </a:r>
          </a:p>
          <a:p>
            <a:pPr lvl="2"/>
            <a:r>
              <a:rPr lang="en-GB" noProof="0" dirty="0"/>
              <a:t>Plain text</a:t>
            </a:r>
          </a:p>
          <a:p>
            <a:pPr lvl="3"/>
            <a:r>
              <a:rPr lang="en-GB" noProof="0" dirty="0"/>
              <a:t>Header dark blue</a:t>
            </a:r>
          </a:p>
          <a:p>
            <a:pPr lvl="4"/>
            <a:r>
              <a:rPr lang="en-GB" noProof="0" dirty="0"/>
              <a:t>Header light blue</a:t>
            </a:r>
          </a:p>
          <a:p>
            <a:pPr lvl="5"/>
            <a:r>
              <a:rPr lang="en-GB" noProof="0" dirty="0"/>
              <a:t>Bullet</a:t>
            </a:r>
          </a:p>
          <a:p>
            <a:pPr lvl="6"/>
            <a:r>
              <a:rPr lang="en-GB" noProof="0" dirty="0"/>
              <a:t>Sub-bullet</a:t>
            </a:r>
          </a:p>
          <a:p>
            <a:pPr lvl="7"/>
            <a:r>
              <a:rPr lang="en-GB" sz="1800" noProof="0" dirty="0"/>
              <a:t>Plain text</a:t>
            </a:r>
          </a:p>
          <a:p>
            <a:pPr lvl="8"/>
            <a:r>
              <a:rPr lang="en-GB" noProof="0" dirty="0"/>
              <a:t>Header dark blue</a:t>
            </a:r>
          </a:p>
        </p:txBody>
      </p:sp>
      <p:grpSp>
        <p:nvGrpSpPr>
          <p:cNvPr id="7" name="Grid" hidden="1"/>
          <p:cNvGrpSpPr/>
          <p:nvPr userDrawn="1"/>
        </p:nvGrpSpPr>
        <p:grpSpPr>
          <a:xfrm>
            <a:off x="-2" y="-1"/>
            <a:ext cx="12198353" cy="6858004"/>
            <a:chOff x="-2" y="-1"/>
            <a:chExt cx="12198353" cy="6858004"/>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2670173"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6200775" y="1252538"/>
            <a:ext cx="5592763" cy="4795837"/>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sp>
        <p:nvSpPr>
          <p:cNvPr id="15" name="Tijdelijke aanduiding voor dianummer 5"/>
          <p:cNvSpPr>
            <a:spLocks noGrp="1"/>
          </p:cNvSpPr>
          <p:nvPr>
            <p:ph type="sldNum" sz="quarter" idx="4"/>
          </p:nvPr>
        </p:nvSpPr>
        <p:spPr>
          <a:xfrm>
            <a:off x="9132784" y="6473105"/>
            <a:ext cx="2744787" cy="365125"/>
          </a:xfrm>
          <a:prstGeom prst="rect">
            <a:avLst/>
          </a:prstGeom>
        </p:spPr>
        <p:txBody>
          <a:bodyPr vert="horz" lIns="91440" tIns="45720" rIns="91440" bIns="45720" rtlCol="0" anchor="ctr"/>
          <a:lstStyle>
            <a:lvl1pPr algn="r">
              <a:defRPr sz="1200">
                <a:solidFill>
                  <a:schemeClr val="bg2"/>
                </a:solidFill>
              </a:defRPr>
            </a:lvl1pPr>
          </a:lstStyle>
          <a:p>
            <a:fld id="{5EE7099E-8998-4851-915A-4F4831808297}" type="slidenum">
              <a:rPr lang="nl-NL" smtClean="0"/>
              <a:pPr/>
              <a:t>‹#›</a:t>
            </a:fld>
            <a:endParaRPr lang="nl-NL"/>
          </a:p>
        </p:txBody>
      </p:sp>
    </p:spTree>
    <p:extLst>
      <p:ext uri="{BB962C8B-B14F-4D97-AF65-F5344CB8AC3E}">
        <p14:creationId xmlns:p14="http://schemas.microsoft.com/office/powerpoint/2010/main" val="3682767422"/>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mp; Image 25%/75%">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noProof="0" dirty="0"/>
              <a:t>Title</a:t>
            </a:r>
          </a:p>
        </p:txBody>
      </p:sp>
      <p:sp>
        <p:nvSpPr>
          <p:cNvPr id="3" name="Tijdelijke aanduiding voor verticale tekst 2"/>
          <p:cNvSpPr>
            <a:spLocks noGrp="1"/>
          </p:cNvSpPr>
          <p:nvPr>
            <p:ph type="body" orient="vert" idx="1" hasCustomPrompt="1"/>
          </p:nvPr>
        </p:nvSpPr>
        <p:spPr>
          <a:xfrm>
            <a:off x="404662" y="1252836"/>
            <a:ext cx="3534273" cy="4795836"/>
          </a:xfrm>
        </p:spPr>
        <p:txBody>
          <a:bodyPr vert="horz"/>
          <a:lstStyle/>
          <a:p>
            <a:pPr lvl="0"/>
            <a:r>
              <a:rPr lang="en-GB" noProof="0" dirty="0"/>
              <a:t>Bullet</a:t>
            </a:r>
          </a:p>
          <a:p>
            <a:pPr lvl="1"/>
            <a:r>
              <a:rPr lang="en-GB" noProof="0" dirty="0"/>
              <a:t>Sub-bullet</a:t>
            </a:r>
          </a:p>
          <a:p>
            <a:pPr lvl="2"/>
            <a:r>
              <a:rPr lang="en-GB" noProof="0" dirty="0"/>
              <a:t>Plain text</a:t>
            </a:r>
          </a:p>
          <a:p>
            <a:pPr lvl="3"/>
            <a:r>
              <a:rPr lang="en-GB" noProof="0" dirty="0"/>
              <a:t>Header dark blue</a:t>
            </a:r>
          </a:p>
          <a:p>
            <a:pPr lvl="4"/>
            <a:r>
              <a:rPr lang="en-GB" noProof="0" dirty="0"/>
              <a:t>Header light blue</a:t>
            </a:r>
          </a:p>
          <a:p>
            <a:pPr lvl="5"/>
            <a:r>
              <a:rPr lang="en-GB" noProof="0" dirty="0"/>
              <a:t>Bullet</a:t>
            </a:r>
          </a:p>
          <a:p>
            <a:pPr lvl="6"/>
            <a:r>
              <a:rPr lang="en-GB" noProof="0" dirty="0"/>
              <a:t>Sub-bullet</a:t>
            </a:r>
          </a:p>
          <a:p>
            <a:pPr lvl="7"/>
            <a:r>
              <a:rPr lang="en-GB" sz="1800" noProof="0" dirty="0"/>
              <a:t>Plain text</a:t>
            </a:r>
          </a:p>
          <a:p>
            <a:pPr lvl="8"/>
            <a:r>
              <a:rPr lang="en-GB" noProof="0" dirty="0"/>
              <a:t>Header dark blue</a:t>
            </a:r>
          </a:p>
        </p:txBody>
      </p:sp>
      <p:grpSp>
        <p:nvGrpSpPr>
          <p:cNvPr id="7" name="Grid" hidden="1"/>
          <p:cNvGrpSpPr/>
          <p:nvPr userDrawn="1"/>
        </p:nvGrpSpPr>
        <p:grpSpPr>
          <a:xfrm>
            <a:off x="-2" y="-1"/>
            <a:ext cx="12198353" cy="6858004"/>
            <a:chOff x="-2" y="-1"/>
            <a:chExt cx="12198353" cy="6858004"/>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611099"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4141267" y="1252538"/>
            <a:ext cx="7652271" cy="4795837"/>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sp>
        <p:nvSpPr>
          <p:cNvPr id="15" name="Tijdelijke aanduiding voor dianummer 5"/>
          <p:cNvSpPr>
            <a:spLocks noGrp="1"/>
          </p:cNvSpPr>
          <p:nvPr>
            <p:ph type="sldNum" sz="quarter" idx="4"/>
          </p:nvPr>
        </p:nvSpPr>
        <p:spPr>
          <a:xfrm>
            <a:off x="9132784" y="6473105"/>
            <a:ext cx="2744787" cy="365125"/>
          </a:xfrm>
          <a:prstGeom prst="rect">
            <a:avLst/>
          </a:prstGeom>
        </p:spPr>
        <p:txBody>
          <a:bodyPr vert="horz" lIns="91440" tIns="45720" rIns="91440" bIns="45720" rtlCol="0" anchor="ctr"/>
          <a:lstStyle>
            <a:lvl1pPr algn="r">
              <a:defRPr sz="1200">
                <a:solidFill>
                  <a:schemeClr val="bg2"/>
                </a:solidFill>
              </a:defRPr>
            </a:lvl1pPr>
          </a:lstStyle>
          <a:p>
            <a:fld id="{5EE7099E-8998-4851-915A-4F4831808297}" type="slidenum">
              <a:rPr lang="nl-NL" smtClean="0"/>
              <a:pPr/>
              <a:t>‹#›</a:t>
            </a:fld>
            <a:endParaRPr lang="nl-NL"/>
          </a:p>
        </p:txBody>
      </p:sp>
    </p:spTree>
    <p:extLst>
      <p:ext uri="{BB962C8B-B14F-4D97-AF65-F5344CB8AC3E}">
        <p14:creationId xmlns:p14="http://schemas.microsoft.com/office/powerpoint/2010/main" val="4132317621"/>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100%">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noProof="0" dirty="0"/>
              <a:t>Title</a:t>
            </a:r>
          </a:p>
        </p:txBody>
      </p:sp>
      <p:grpSp>
        <p:nvGrpSpPr>
          <p:cNvPr id="7" name="Grid" hidden="1"/>
          <p:cNvGrpSpPr/>
          <p:nvPr userDrawn="1"/>
        </p:nvGrpSpPr>
        <p:grpSpPr>
          <a:xfrm>
            <a:off x="-2" y="-1"/>
            <a:ext cx="12198353" cy="6858003"/>
            <a:chOff x="-2" y="-1"/>
            <a:chExt cx="12198353" cy="6858003"/>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404663" y="1252538"/>
            <a:ext cx="11388876" cy="4795837"/>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sp>
        <p:nvSpPr>
          <p:cNvPr id="13" name="Tijdelijke aanduiding voor dianummer 5"/>
          <p:cNvSpPr>
            <a:spLocks noGrp="1"/>
          </p:cNvSpPr>
          <p:nvPr>
            <p:ph type="sldNum" sz="quarter" idx="4"/>
          </p:nvPr>
        </p:nvSpPr>
        <p:spPr>
          <a:xfrm>
            <a:off x="9132784" y="6473105"/>
            <a:ext cx="2744787" cy="365125"/>
          </a:xfrm>
          <a:prstGeom prst="rect">
            <a:avLst/>
          </a:prstGeom>
        </p:spPr>
        <p:txBody>
          <a:bodyPr vert="horz" lIns="91440" tIns="45720" rIns="91440" bIns="45720" rtlCol="0" anchor="ctr"/>
          <a:lstStyle>
            <a:lvl1pPr algn="r">
              <a:defRPr sz="1200">
                <a:solidFill>
                  <a:schemeClr val="bg2"/>
                </a:solidFill>
              </a:defRPr>
            </a:lvl1pPr>
          </a:lstStyle>
          <a:p>
            <a:fld id="{5EE7099E-8998-4851-915A-4F4831808297}" type="slidenum">
              <a:rPr lang="nl-NL" smtClean="0"/>
              <a:pPr/>
              <a:t>‹#›</a:t>
            </a:fld>
            <a:endParaRPr lang="nl-NL"/>
          </a:p>
        </p:txBody>
      </p:sp>
    </p:spTree>
    <p:extLst>
      <p:ext uri="{BB962C8B-B14F-4D97-AF65-F5344CB8AC3E}">
        <p14:creationId xmlns:p14="http://schemas.microsoft.com/office/powerpoint/2010/main" val="3929258224"/>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mp; Image 4x">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noProof="0" dirty="0"/>
              <a:t>Title</a:t>
            </a:r>
          </a:p>
        </p:txBody>
      </p:sp>
      <p:sp>
        <p:nvSpPr>
          <p:cNvPr id="3" name="Tijdelijke aanduiding voor verticale tekst 2"/>
          <p:cNvSpPr>
            <a:spLocks noGrp="1"/>
          </p:cNvSpPr>
          <p:nvPr>
            <p:ph type="body" orient="vert" idx="1" hasCustomPrompt="1"/>
          </p:nvPr>
        </p:nvSpPr>
        <p:spPr>
          <a:xfrm>
            <a:off x="404662" y="1252836"/>
            <a:ext cx="5593347" cy="4795836"/>
          </a:xfrm>
        </p:spPr>
        <p:txBody>
          <a:bodyPr vert="horz"/>
          <a:lstStyle/>
          <a:p>
            <a:pPr lvl="0"/>
            <a:r>
              <a:rPr lang="en-GB" noProof="0" dirty="0"/>
              <a:t>Bullet</a:t>
            </a:r>
          </a:p>
          <a:p>
            <a:pPr lvl="1"/>
            <a:r>
              <a:rPr lang="en-GB" noProof="0" dirty="0"/>
              <a:t>Sub-bullet</a:t>
            </a:r>
          </a:p>
          <a:p>
            <a:pPr lvl="2"/>
            <a:r>
              <a:rPr lang="en-GB" noProof="0" dirty="0"/>
              <a:t>Plain text</a:t>
            </a:r>
          </a:p>
          <a:p>
            <a:pPr lvl="3"/>
            <a:r>
              <a:rPr lang="en-GB" noProof="0" dirty="0"/>
              <a:t>Header dark blue</a:t>
            </a:r>
          </a:p>
          <a:p>
            <a:pPr lvl="4"/>
            <a:r>
              <a:rPr lang="en-GB" noProof="0" dirty="0"/>
              <a:t>Header light blue</a:t>
            </a:r>
          </a:p>
          <a:p>
            <a:pPr lvl="5"/>
            <a:r>
              <a:rPr lang="en-GB" noProof="0" dirty="0"/>
              <a:t>Bullet</a:t>
            </a:r>
          </a:p>
          <a:p>
            <a:pPr lvl="6"/>
            <a:r>
              <a:rPr lang="en-GB" noProof="0" dirty="0"/>
              <a:t>Sub-bullet</a:t>
            </a:r>
          </a:p>
          <a:p>
            <a:pPr lvl="7"/>
            <a:r>
              <a:rPr lang="en-GB" sz="1800" noProof="0" dirty="0"/>
              <a:t>Plain text</a:t>
            </a:r>
          </a:p>
          <a:p>
            <a:pPr lvl="8"/>
            <a:r>
              <a:rPr lang="en-GB" noProof="0" dirty="0"/>
              <a:t>Header dark blue</a:t>
            </a:r>
          </a:p>
        </p:txBody>
      </p:sp>
      <p:grpSp>
        <p:nvGrpSpPr>
          <p:cNvPr id="7" name="Grid" hidden="1"/>
          <p:cNvGrpSpPr/>
          <p:nvPr userDrawn="1"/>
        </p:nvGrpSpPr>
        <p:grpSpPr>
          <a:xfrm>
            <a:off x="-2" y="-1"/>
            <a:ext cx="12218777" cy="6858004"/>
            <a:chOff x="-2" y="-1"/>
            <a:chExt cx="12218777" cy="6858004"/>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2670173"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5" name="Rechthoek 14"/>
            <p:cNvSpPr/>
            <p:nvPr userDrawn="1"/>
          </p:nvSpPr>
          <p:spPr bwMode="auto">
            <a:xfrm rot="5400000">
              <a:off x="5568012"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6" name="Rechthoek 15"/>
            <p:cNvSpPr/>
            <p:nvPr userDrawn="1"/>
          </p:nvSpPr>
          <p:spPr bwMode="auto">
            <a:xfrm rot="10800000">
              <a:off x="5360772" y="3549589"/>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6200776" y="1252538"/>
            <a:ext cx="2695072" cy="2297049"/>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sp>
        <p:nvSpPr>
          <p:cNvPr id="17" name="Tijdelijke aanduiding voor afbeelding 13"/>
          <p:cNvSpPr>
            <a:spLocks noGrp="1"/>
          </p:cNvSpPr>
          <p:nvPr>
            <p:ph type="pic" sz="quarter" idx="14" hasCustomPrompt="1"/>
          </p:nvPr>
        </p:nvSpPr>
        <p:spPr>
          <a:xfrm>
            <a:off x="9098614" y="1252538"/>
            <a:ext cx="2695072" cy="2297049"/>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sp>
        <p:nvSpPr>
          <p:cNvPr id="18" name="Tijdelijke aanduiding voor afbeelding 13"/>
          <p:cNvSpPr>
            <a:spLocks noGrp="1"/>
          </p:cNvSpPr>
          <p:nvPr>
            <p:ph type="pic" sz="quarter" idx="15" hasCustomPrompt="1"/>
          </p:nvPr>
        </p:nvSpPr>
        <p:spPr>
          <a:xfrm>
            <a:off x="6200776" y="3751623"/>
            <a:ext cx="2695072" cy="2297049"/>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sp>
        <p:nvSpPr>
          <p:cNvPr id="19" name="Tijdelijke aanduiding voor afbeelding 13"/>
          <p:cNvSpPr>
            <a:spLocks noGrp="1"/>
          </p:cNvSpPr>
          <p:nvPr>
            <p:ph type="pic" sz="quarter" idx="16" hasCustomPrompt="1"/>
          </p:nvPr>
        </p:nvSpPr>
        <p:spPr>
          <a:xfrm>
            <a:off x="9098614" y="3751623"/>
            <a:ext cx="2695072" cy="2297049"/>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sp>
        <p:nvSpPr>
          <p:cNvPr id="20" name="Tijdelijke aanduiding voor dianummer 5"/>
          <p:cNvSpPr>
            <a:spLocks noGrp="1"/>
          </p:cNvSpPr>
          <p:nvPr>
            <p:ph type="sldNum" sz="quarter" idx="4"/>
          </p:nvPr>
        </p:nvSpPr>
        <p:spPr>
          <a:xfrm>
            <a:off x="9132784" y="6473105"/>
            <a:ext cx="2744787" cy="365125"/>
          </a:xfrm>
          <a:prstGeom prst="rect">
            <a:avLst/>
          </a:prstGeom>
        </p:spPr>
        <p:txBody>
          <a:bodyPr vert="horz" lIns="91440" tIns="45720" rIns="91440" bIns="45720" rtlCol="0" anchor="ctr"/>
          <a:lstStyle>
            <a:lvl1pPr algn="r">
              <a:defRPr sz="1200">
                <a:solidFill>
                  <a:schemeClr val="bg2"/>
                </a:solidFill>
              </a:defRPr>
            </a:lvl1pPr>
          </a:lstStyle>
          <a:p>
            <a:fld id="{5EE7099E-8998-4851-915A-4F4831808297}" type="slidenum">
              <a:rPr lang="nl-NL" smtClean="0"/>
              <a:pPr/>
              <a:t>‹#›</a:t>
            </a:fld>
            <a:endParaRPr lang="nl-NL"/>
          </a:p>
        </p:txBody>
      </p:sp>
    </p:spTree>
    <p:extLst>
      <p:ext uri="{BB962C8B-B14F-4D97-AF65-F5344CB8AC3E}">
        <p14:creationId xmlns:p14="http://schemas.microsoft.com/office/powerpoint/2010/main" val="3673173449"/>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mp; Image 2x">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noProof="0" dirty="0"/>
              <a:t>Title</a:t>
            </a:r>
          </a:p>
        </p:txBody>
      </p:sp>
      <p:sp>
        <p:nvSpPr>
          <p:cNvPr id="3" name="Tijdelijke aanduiding voor verticale tekst 2"/>
          <p:cNvSpPr>
            <a:spLocks noGrp="1"/>
          </p:cNvSpPr>
          <p:nvPr>
            <p:ph type="body" orient="vert" idx="1" hasCustomPrompt="1"/>
          </p:nvPr>
        </p:nvSpPr>
        <p:spPr>
          <a:xfrm>
            <a:off x="404662" y="1252836"/>
            <a:ext cx="5593347" cy="4795836"/>
          </a:xfrm>
        </p:spPr>
        <p:txBody>
          <a:bodyPr vert="horz"/>
          <a:lstStyle/>
          <a:p>
            <a:pPr lvl="0"/>
            <a:r>
              <a:rPr lang="en-GB" noProof="0" dirty="0"/>
              <a:t>Bullet</a:t>
            </a:r>
          </a:p>
          <a:p>
            <a:pPr lvl="1"/>
            <a:r>
              <a:rPr lang="en-GB" noProof="0" dirty="0"/>
              <a:t>Sub-bullet</a:t>
            </a:r>
          </a:p>
          <a:p>
            <a:pPr lvl="2"/>
            <a:r>
              <a:rPr lang="en-GB" noProof="0" dirty="0"/>
              <a:t>Plain text</a:t>
            </a:r>
          </a:p>
          <a:p>
            <a:pPr lvl="3"/>
            <a:r>
              <a:rPr lang="en-GB" noProof="0" dirty="0"/>
              <a:t>Header dark blue</a:t>
            </a:r>
          </a:p>
          <a:p>
            <a:pPr lvl="4"/>
            <a:r>
              <a:rPr lang="en-GB" noProof="0" dirty="0"/>
              <a:t>Header light blue</a:t>
            </a:r>
          </a:p>
          <a:p>
            <a:pPr lvl="5"/>
            <a:r>
              <a:rPr lang="en-GB" noProof="0" dirty="0"/>
              <a:t>Bullet</a:t>
            </a:r>
          </a:p>
          <a:p>
            <a:pPr lvl="6"/>
            <a:r>
              <a:rPr lang="en-GB" noProof="0" dirty="0"/>
              <a:t>Sub-bullet</a:t>
            </a:r>
          </a:p>
          <a:p>
            <a:pPr lvl="7"/>
            <a:r>
              <a:rPr lang="en-GB" sz="1800" noProof="0" dirty="0"/>
              <a:t>Plain text</a:t>
            </a:r>
          </a:p>
          <a:p>
            <a:pPr lvl="8"/>
            <a:r>
              <a:rPr lang="en-GB" noProof="0" dirty="0"/>
              <a:t>Header dark blue</a:t>
            </a:r>
          </a:p>
        </p:txBody>
      </p:sp>
      <p:grpSp>
        <p:nvGrpSpPr>
          <p:cNvPr id="7" name="Grid" hidden="1"/>
          <p:cNvGrpSpPr/>
          <p:nvPr userDrawn="1"/>
        </p:nvGrpSpPr>
        <p:grpSpPr>
          <a:xfrm>
            <a:off x="-2" y="-1"/>
            <a:ext cx="12198353" cy="6858004"/>
            <a:chOff x="-2" y="-1"/>
            <a:chExt cx="12198353" cy="6858004"/>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2670173"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5" name="Rechthoek 14"/>
            <p:cNvSpPr/>
            <p:nvPr userDrawn="1"/>
          </p:nvSpPr>
          <p:spPr bwMode="auto">
            <a:xfrm rot="5400000">
              <a:off x="5568012"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6200341" y="1252538"/>
            <a:ext cx="2695072" cy="4796134"/>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sp>
        <p:nvSpPr>
          <p:cNvPr id="17" name="Tijdelijke aanduiding voor afbeelding 13"/>
          <p:cNvSpPr>
            <a:spLocks noGrp="1"/>
          </p:cNvSpPr>
          <p:nvPr>
            <p:ph type="pic" sz="quarter" idx="14" hasCustomPrompt="1"/>
          </p:nvPr>
        </p:nvSpPr>
        <p:spPr>
          <a:xfrm>
            <a:off x="9098179" y="1252538"/>
            <a:ext cx="2695072" cy="4796134"/>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sp>
        <p:nvSpPr>
          <p:cNvPr id="16" name="Tijdelijke aanduiding voor dianummer 5"/>
          <p:cNvSpPr>
            <a:spLocks noGrp="1"/>
          </p:cNvSpPr>
          <p:nvPr>
            <p:ph type="sldNum" sz="quarter" idx="4"/>
          </p:nvPr>
        </p:nvSpPr>
        <p:spPr>
          <a:xfrm>
            <a:off x="9132784" y="6473105"/>
            <a:ext cx="2744787" cy="365125"/>
          </a:xfrm>
          <a:prstGeom prst="rect">
            <a:avLst/>
          </a:prstGeom>
        </p:spPr>
        <p:txBody>
          <a:bodyPr vert="horz" lIns="91440" tIns="45720" rIns="91440" bIns="45720" rtlCol="0" anchor="ctr"/>
          <a:lstStyle>
            <a:lvl1pPr algn="r">
              <a:defRPr sz="1200">
                <a:solidFill>
                  <a:schemeClr val="bg2"/>
                </a:solidFill>
              </a:defRPr>
            </a:lvl1pPr>
          </a:lstStyle>
          <a:p>
            <a:fld id="{5EE7099E-8998-4851-915A-4F4831808297}" type="slidenum">
              <a:rPr lang="nl-NL" smtClean="0"/>
              <a:pPr/>
              <a:t>‹#›</a:t>
            </a:fld>
            <a:endParaRPr lang="nl-NL"/>
          </a:p>
        </p:txBody>
      </p:sp>
    </p:spTree>
    <p:extLst>
      <p:ext uri="{BB962C8B-B14F-4D97-AF65-F5344CB8AC3E}">
        <p14:creationId xmlns:p14="http://schemas.microsoft.com/office/powerpoint/2010/main" val="4146982251"/>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04662" y="404664"/>
            <a:ext cx="11389024" cy="432048"/>
          </a:xfrm>
          <a:prstGeom prst="rect">
            <a:avLst/>
          </a:prstGeom>
        </p:spPr>
        <p:txBody>
          <a:bodyPr vert="horz" lIns="0" tIns="0" rIns="0" bIns="0" rtlCol="0" anchor="ctr">
            <a:noAutofit/>
          </a:bodyPr>
          <a:lstStyle/>
          <a:p>
            <a:r>
              <a:rPr lang="en-GB" noProof="0" dirty="0"/>
              <a:t>Title</a:t>
            </a:r>
          </a:p>
        </p:txBody>
      </p:sp>
      <p:sp>
        <p:nvSpPr>
          <p:cNvPr id="3" name="Tijdelijke aanduiding voor tekst 2"/>
          <p:cNvSpPr>
            <a:spLocks noGrp="1"/>
          </p:cNvSpPr>
          <p:nvPr>
            <p:ph type="body" idx="1"/>
          </p:nvPr>
        </p:nvSpPr>
        <p:spPr>
          <a:xfrm>
            <a:off x="404662" y="1252836"/>
            <a:ext cx="11389023" cy="4795836"/>
          </a:xfrm>
          <a:prstGeom prst="rect">
            <a:avLst/>
          </a:prstGeom>
        </p:spPr>
        <p:txBody>
          <a:bodyPr vert="horz" lIns="0" tIns="0" rIns="0" bIns="0" rtlCol="0">
            <a:normAutofit/>
          </a:bodyPr>
          <a:lstStyle/>
          <a:p>
            <a:pPr lvl="0"/>
            <a:r>
              <a:rPr lang="en-GB" noProof="0" dirty="0"/>
              <a:t>Bullet</a:t>
            </a:r>
          </a:p>
          <a:p>
            <a:pPr lvl="1"/>
            <a:r>
              <a:rPr lang="en-GB" noProof="0" dirty="0"/>
              <a:t>Sub-bullet</a:t>
            </a:r>
          </a:p>
          <a:p>
            <a:pPr lvl="2"/>
            <a:r>
              <a:rPr lang="en-GB" noProof="0" dirty="0"/>
              <a:t>Plain text</a:t>
            </a:r>
          </a:p>
          <a:p>
            <a:pPr lvl="3"/>
            <a:r>
              <a:rPr lang="en-GB" noProof="0" dirty="0"/>
              <a:t>Header dark blue</a:t>
            </a:r>
          </a:p>
          <a:p>
            <a:pPr lvl="4"/>
            <a:r>
              <a:rPr lang="en-GB" noProof="0" dirty="0"/>
              <a:t>Header light blue</a:t>
            </a:r>
          </a:p>
          <a:p>
            <a:pPr lvl="5"/>
            <a:r>
              <a:rPr lang="en-GB" noProof="0" dirty="0"/>
              <a:t>Bullet</a:t>
            </a:r>
          </a:p>
          <a:p>
            <a:pPr lvl="6"/>
            <a:r>
              <a:rPr lang="en-GB" noProof="0" dirty="0"/>
              <a:t>Sub-bullet</a:t>
            </a:r>
          </a:p>
          <a:p>
            <a:pPr lvl="7"/>
            <a:r>
              <a:rPr lang="en-GB" sz="1800" noProof="0" dirty="0"/>
              <a:t>Plain text</a:t>
            </a:r>
          </a:p>
          <a:p>
            <a:pPr lvl="8"/>
            <a:r>
              <a:rPr lang="en-GB" noProof="0" dirty="0"/>
              <a:t>Header dark blue</a:t>
            </a:r>
          </a:p>
        </p:txBody>
      </p:sp>
      <p:grpSp>
        <p:nvGrpSpPr>
          <p:cNvPr id="11" name="Grid" hidden="1"/>
          <p:cNvGrpSpPr/>
          <p:nvPr userDrawn="1"/>
        </p:nvGrpSpPr>
        <p:grpSpPr>
          <a:xfrm>
            <a:off x="-2" y="-1"/>
            <a:ext cx="12198353" cy="6858003"/>
            <a:chOff x="-2" y="-1"/>
            <a:chExt cx="12198353" cy="6858003"/>
          </a:xfrm>
        </p:grpSpPr>
        <p:sp>
          <p:nvSpPr>
            <p:cNvPr id="7" name="Rechthoek 6"/>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8" name="Rechthoek 7"/>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9" name="Rechthoek 8"/>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2" name="Rechthoek 11"/>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grpSp>
      <p:pic>
        <p:nvPicPr>
          <p:cNvPr id="14" name="Picture 13"/>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04662" y="6543376"/>
            <a:ext cx="3588750" cy="270000"/>
          </a:xfrm>
          <a:prstGeom prst="rect">
            <a:avLst/>
          </a:prstGeom>
        </p:spPr>
      </p:pic>
      <p:sp>
        <p:nvSpPr>
          <p:cNvPr id="15" name="Tijdelijke aanduiding voor dianummer 5"/>
          <p:cNvSpPr>
            <a:spLocks noGrp="1"/>
          </p:cNvSpPr>
          <p:nvPr>
            <p:ph type="sldNum" sz="quarter" idx="4"/>
          </p:nvPr>
        </p:nvSpPr>
        <p:spPr>
          <a:xfrm>
            <a:off x="9132784" y="6473105"/>
            <a:ext cx="2744787" cy="365125"/>
          </a:xfrm>
          <a:prstGeom prst="rect">
            <a:avLst/>
          </a:prstGeom>
        </p:spPr>
        <p:txBody>
          <a:bodyPr vert="horz" lIns="91440" tIns="45720" rIns="91440" bIns="45720" rtlCol="0" anchor="ctr"/>
          <a:lstStyle>
            <a:lvl1pPr algn="r">
              <a:defRPr sz="1200">
                <a:solidFill>
                  <a:schemeClr val="bg2"/>
                </a:solidFill>
              </a:defRPr>
            </a:lvl1pPr>
          </a:lstStyle>
          <a:p>
            <a:fld id="{5EE7099E-8998-4851-915A-4F4831808297}" type="slidenum">
              <a:rPr lang="nl-NL" smtClean="0"/>
              <a:pPr/>
              <a:t>‹#›</a:t>
            </a:fld>
            <a:endParaRPr lang="nl-NL"/>
          </a:p>
        </p:txBody>
      </p:sp>
    </p:spTree>
    <p:extLst>
      <p:ext uri="{BB962C8B-B14F-4D97-AF65-F5344CB8AC3E}">
        <p14:creationId xmlns:p14="http://schemas.microsoft.com/office/powerpoint/2010/main" val="383980359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58" r:id="rId3"/>
    <p:sldLayoutId id="2147483665" r:id="rId4"/>
    <p:sldLayoutId id="2147483661" r:id="rId5"/>
    <p:sldLayoutId id="2147483664" r:id="rId6"/>
    <p:sldLayoutId id="2147483666" r:id="rId7"/>
    <p:sldLayoutId id="2147483662" r:id="rId8"/>
    <p:sldLayoutId id="2147483663" r:id="rId9"/>
    <p:sldLayoutId id="2147483667" r:id="rId10"/>
    <p:sldLayoutId id="2147483668" r:id="rId11"/>
    <p:sldLayoutId id="2147483670" r:id="rId12"/>
  </p:sldLayoutIdLst>
  <p:hf hdr="0" ftr="0" dt="0"/>
  <p:txStyles>
    <p:titleStyle>
      <a:lvl1pPr algn="l" defTabSz="914400" rtl="0" eaLnBrk="1" latinLnBrk="0" hangingPunct="1">
        <a:spcBef>
          <a:spcPct val="0"/>
        </a:spcBef>
        <a:buNone/>
        <a:defRPr sz="4000" b="1" i="0" kern="1200">
          <a:solidFill>
            <a:schemeClr val="bg2"/>
          </a:solidFill>
          <a:latin typeface="+mj-lt"/>
          <a:ea typeface="+mj-ea"/>
          <a:cs typeface="+mj-cs"/>
        </a:defRPr>
      </a:lvl1pPr>
    </p:titleStyle>
    <p:bodyStyle>
      <a:lvl1pPr marL="180975" indent="-180975" algn="l" defTabSz="914400" rtl="0" eaLnBrk="1" latinLnBrk="0" hangingPunct="1">
        <a:lnSpc>
          <a:spcPct val="90000"/>
        </a:lnSpc>
        <a:spcBef>
          <a:spcPts val="600"/>
        </a:spcBef>
        <a:spcAft>
          <a:spcPts val="600"/>
        </a:spcAft>
        <a:buClr>
          <a:schemeClr val="bg2"/>
        </a:buClr>
        <a:buFont typeface="Arial" panose="020B0604020202020204" pitchFamily="34" charset="0"/>
        <a:buChar char="•"/>
        <a:defRPr sz="1800" kern="1200">
          <a:solidFill>
            <a:schemeClr val="bg2"/>
          </a:solidFill>
          <a:latin typeface="+mn-lt"/>
          <a:ea typeface="+mn-ea"/>
          <a:cs typeface="+mn-cs"/>
        </a:defRPr>
      </a:lvl1pPr>
      <a:lvl2pPr marL="361950" indent="-180975" algn="l" defTabSz="914400" rtl="0" eaLnBrk="1" latinLnBrk="0" hangingPunct="1">
        <a:lnSpc>
          <a:spcPct val="90000"/>
        </a:lnSpc>
        <a:spcBef>
          <a:spcPts val="600"/>
        </a:spcBef>
        <a:spcAft>
          <a:spcPts val="600"/>
        </a:spcAft>
        <a:buClr>
          <a:schemeClr val="bg2"/>
        </a:buClr>
        <a:buFont typeface="Arial" panose="020B0604020202020204" pitchFamily="34" charset="0"/>
        <a:buChar char="-"/>
        <a:defRPr sz="1600" kern="1200">
          <a:solidFill>
            <a:schemeClr val="bg2"/>
          </a:solidFill>
          <a:latin typeface="+mn-lt"/>
          <a:ea typeface="+mn-ea"/>
          <a:cs typeface="+mn-cs"/>
        </a:defRPr>
      </a:lvl2pPr>
      <a:lvl3pPr marL="0" indent="0" algn="l" defTabSz="914400" rtl="0" eaLnBrk="1" latinLnBrk="0" hangingPunct="1">
        <a:lnSpc>
          <a:spcPct val="90000"/>
        </a:lnSpc>
        <a:spcBef>
          <a:spcPts val="600"/>
        </a:spcBef>
        <a:spcAft>
          <a:spcPts val="600"/>
        </a:spcAft>
        <a:buFont typeface="Arial" panose="020B0604020202020204" pitchFamily="34" charset="0"/>
        <a:buNone/>
        <a:defRPr sz="1800" kern="1200">
          <a:solidFill>
            <a:schemeClr val="bg2"/>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sz="1800" b="1" kern="1200">
          <a:solidFill>
            <a:schemeClr val="bg2"/>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sz="1800" b="1" kern="1200" baseline="0">
          <a:solidFill>
            <a:schemeClr val="tx2"/>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bg2"/>
        </a:buClr>
        <a:buFont typeface="Arial" panose="020B0604020202020204" pitchFamily="34" charset="0"/>
        <a:buChar char="•"/>
        <a:defRPr sz="1800" kern="1200">
          <a:solidFill>
            <a:schemeClr val="bg2"/>
          </a:solidFill>
          <a:latin typeface="+mn-lt"/>
          <a:ea typeface="+mn-ea"/>
          <a:cs typeface="+mn-cs"/>
        </a:defRPr>
      </a:lvl6pPr>
      <a:lvl7pPr marL="361950" indent="-180975" algn="l" defTabSz="914400" rtl="0" eaLnBrk="1" latinLnBrk="0" hangingPunct="1">
        <a:lnSpc>
          <a:spcPct val="90000"/>
        </a:lnSpc>
        <a:spcBef>
          <a:spcPts val="600"/>
        </a:spcBef>
        <a:spcAft>
          <a:spcPts val="600"/>
        </a:spcAft>
        <a:buClr>
          <a:schemeClr val="bg2"/>
        </a:buClr>
        <a:buFont typeface="Arial" panose="020B0604020202020204" pitchFamily="34" charset="0"/>
        <a:buChar char="-"/>
        <a:defRPr sz="1600" kern="1200">
          <a:solidFill>
            <a:schemeClr val="bg2"/>
          </a:solidFill>
          <a:latin typeface="+mn-lt"/>
          <a:ea typeface="+mn-ea"/>
          <a:cs typeface="+mn-cs"/>
        </a:defRPr>
      </a:lvl7pPr>
      <a:lvl8pPr marL="0" indent="0" algn="l" defTabSz="914400" rtl="0" eaLnBrk="1" latinLnBrk="0" hangingPunct="1">
        <a:lnSpc>
          <a:spcPct val="90000"/>
        </a:lnSpc>
        <a:spcBef>
          <a:spcPts val="600"/>
        </a:spcBef>
        <a:spcAft>
          <a:spcPts val="600"/>
        </a:spcAft>
        <a:buFont typeface="Arial" panose="020B0604020202020204" pitchFamily="34" charset="0"/>
        <a:buNone/>
        <a:defRPr sz="1600" kern="1200">
          <a:solidFill>
            <a:schemeClr val="bg2"/>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800" b="1" kern="1200" baseline="0">
          <a:solidFill>
            <a:schemeClr val="bg2"/>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p:cNvSpPr>
            <a:spLocks noGrp="1"/>
          </p:cNvSpPr>
          <p:nvPr>
            <p:ph type="body" sz="quarter" idx="13"/>
          </p:nvPr>
        </p:nvSpPr>
        <p:spPr/>
        <p:txBody>
          <a:bodyPr/>
          <a:lstStyle/>
          <a:p>
            <a:endParaRPr lang="en-US" dirty="0"/>
          </a:p>
        </p:txBody>
      </p:sp>
      <p:sp>
        <p:nvSpPr>
          <p:cNvPr id="12" name="Tijdelijke aanduiding voor tekst 11"/>
          <p:cNvSpPr>
            <a:spLocks noGrp="1"/>
          </p:cNvSpPr>
          <p:nvPr>
            <p:ph type="body" sz="quarter" idx="12"/>
          </p:nvPr>
        </p:nvSpPr>
        <p:spPr/>
        <p:txBody>
          <a:bodyPr/>
          <a:lstStyle/>
          <a:p>
            <a:r>
              <a:rPr lang="en-US" b="1" dirty="0"/>
              <a:t>DRAF</a:t>
            </a:r>
          </a:p>
        </p:txBody>
      </p:sp>
      <p:sp>
        <p:nvSpPr>
          <p:cNvPr id="4" name="Titel 3"/>
          <p:cNvSpPr>
            <a:spLocks noGrp="1"/>
          </p:cNvSpPr>
          <p:nvPr>
            <p:ph type="title"/>
          </p:nvPr>
        </p:nvSpPr>
        <p:spPr/>
        <p:txBody>
          <a:bodyPr/>
          <a:lstStyle/>
          <a:p>
            <a:r>
              <a:rPr lang="en-GB" dirty="0"/>
              <a:t>Evolution plan for</a:t>
            </a:r>
            <a:br>
              <a:rPr lang="en-GB" dirty="0"/>
            </a:br>
            <a:r>
              <a:rPr lang="en-GB" dirty="0"/>
              <a:t>SYSTEM/SERVICE</a:t>
            </a:r>
          </a:p>
        </p:txBody>
      </p:sp>
      <p:sp>
        <p:nvSpPr>
          <p:cNvPr id="5" name="Tijdelijke aanduiding voor tekst 4"/>
          <p:cNvSpPr>
            <a:spLocks noGrp="1"/>
          </p:cNvSpPr>
          <p:nvPr>
            <p:ph type="body" sz="quarter" idx="14"/>
          </p:nvPr>
        </p:nvSpPr>
        <p:spPr/>
        <p:txBody>
          <a:bodyPr>
            <a:normAutofit/>
          </a:bodyPr>
          <a:lstStyle/>
          <a:p>
            <a:r>
              <a:rPr lang="nl-NL" dirty="0"/>
              <a:t>Author | Date</a:t>
            </a:r>
          </a:p>
        </p:txBody>
      </p:sp>
      <p:sp>
        <p:nvSpPr>
          <p:cNvPr id="2" name="Tijdelijke aanduiding voor dianummer 1"/>
          <p:cNvSpPr>
            <a:spLocks noGrp="1"/>
          </p:cNvSpPr>
          <p:nvPr>
            <p:ph type="sldNum" sz="quarter" idx="4"/>
          </p:nvPr>
        </p:nvSpPr>
        <p:spPr/>
        <p:txBody>
          <a:bodyPr/>
          <a:lstStyle/>
          <a:p>
            <a:fld id="{5EE7099E-8998-4851-915A-4F4831808297}" type="slidenum">
              <a:rPr lang="nl-NL" smtClean="0"/>
              <a:pPr/>
              <a:t>1</a:t>
            </a:fld>
            <a:endParaRPr lang="nl-NL"/>
          </a:p>
        </p:txBody>
      </p:sp>
      <p:sp>
        <p:nvSpPr>
          <p:cNvPr id="3" name="TextBox 2">
            <a:extLst>
              <a:ext uri="{FF2B5EF4-FFF2-40B4-BE49-F238E27FC236}">
                <a16:creationId xmlns:a16="http://schemas.microsoft.com/office/drawing/2014/main" id="{7298336C-DDDF-8A40-8A78-78A634766FC7}"/>
              </a:ext>
            </a:extLst>
          </p:cNvPr>
          <p:cNvSpPr txBox="1"/>
          <p:nvPr/>
        </p:nvSpPr>
        <p:spPr>
          <a:xfrm>
            <a:off x="5307087" y="5040322"/>
            <a:ext cx="6120680" cy="914400"/>
          </a:xfrm>
          <a:prstGeom prst="rect">
            <a:avLst/>
          </a:prstGeom>
          <a:noFill/>
        </p:spPr>
        <p:txBody>
          <a:bodyPr wrap="square" lIns="108000" tIns="108000" rIns="108000" bIns="108000" rtlCol="0">
            <a:noAutofit/>
          </a:bodyPr>
          <a:lstStyle/>
          <a:p>
            <a:r>
              <a:rPr lang="en-NL" noProof="0" dirty="0">
                <a:solidFill>
                  <a:schemeClr val="bg2"/>
                </a:solidFill>
              </a:rPr>
              <a:t>Template for Evolution Plan created with the planning method described in: </a:t>
            </a:r>
            <a:r>
              <a:rPr lang="en-NL" i="1" noProof="0" dirty="0">
                <a:solidFill>
                  <a:schemeClr val="bg2"/>
                </a:solidFill>
              </a:rPr>
              <a:t>“</a:t>
            </a:r>
            <a:r>
              <a:rPr lang="en-GB" i="1" dirty="0">
                <a:solidFill>
                  <a:schemeClr val="bg2"/>
                </a:solidFill>
              </a:rPr>
              <a:t>A Practical Method to Plan Co-evolution of Business and Information Technology</a:t>
            </a:r>
            <a:r>
              <a:rPr lang="en-NL" i="1" noProof="0" dirty="0">
                <a:solidFill>
                  <a:schemeClr val="bg2"/>
                </a:solidFill>
              </a:rPr>
              <a:t>”.</a:t>
            </a:r>
          </a:p>
        </p:txBody>
      </p:sp>
    </p:spTree>
    <p:extLst>
      <p:ext uri="{BB962C8B-B14F-4D97-AF65-F5344CB8AC3E}">
        <p14:creationId xmlns:p14="http://schemas.microsoft.com/office/powerpoint/2010/main" val="2977814846"/>
      </p:ext>
    </p:extLst>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EE7099E-8998-4851-915A-4F4831808297}" type="slidenum">
              <a:rPr lang="nl-NL" smtClean="0"/>
              <a:pPr/>
              <a:t>10</a:t>
            </a:fld>
            <a:endParaRPr lang="nl-NL"/>
          </a:p>
        </p:txBody>
      </p:sp>
      <p:graphicFrame>
        <p:nvGraphicFramePr>
          <p:cNvPr id="5" name="Table 4"/>
          <p:cNvGraphicFramePr>
            <a:graphicFrameLocks noGrp="1"/>
          </p:cNvGraphicFramePr>
          <p:nvPr/>
        </p:nvGraphicFramePr>
        <p:xfrm>
          <a:off x="1490661" y="1196752"/>
          <a:ext cx="9865098" cy="4680522"/>
        </p:xfrm>
        <a:graphic>
          <a:graphicData uri="http://schemas.openxmlformats.org/drawingml/2006/table">
            <a:tbl>
              <a:tblPr firstRow="1" bandRow="1">
                <a:tableStyleId>{5C22544A-7EE6-4342-B048-85BDC9FD1C3A}</a:tableStyleId>
              </a:tblPr>
              <a:tblGrid>
                <a:gridCol w="1644183">
                  <a:extLst>
                    <a:ext uri="{9D8B030D-6E8A-4147-A177-3AD203B41FA5}">
                      <a16:colId xmlns:a16="http://schemas.microsoft.com/office/drawing/2014/main" val="1678017063"/>
                    </a:ext>
                  </a:extLst>
                </a:gridCol>
                <a:gridCol w="1644183">
                  <a:extLst>
                    <a:ext uri="{9D8B030D-6E8A-4147-A177-3AD203B41FA5}">
                      <a16:colId xmlns:a16="http://schemas.microsoft.com/office/drawing/2014/main" val="3453294876"/>
                    </a:ext>
                  </a:extLst>
                </a:gridCol>
                <a:gridCol w="1644183">
                  <a:extLst>
                    <a:ext uri="{9D8B030D-6E8A-4147-A177-3AD203B41FA5}">
                      <a16:colId xmlns:a16="http://schemas.microsoft.com/office/drawing/2014/main" val="916376591"/>
                    </a:ext>
                  </a:extLst>
                </a:gridCol>
                <a:gridCol w="1644183">
                  <a:extLst>
                    <a:ext uri="{9D8B030D-6E8A-4147-A177-3AD203B41FA5}">
                      <a16:colId xmlns:a16="http://schemas.microsoft.com/office/drawing/2014/main" val="3681386940"/>
                    </a:ext>
                  </a:extLst>
                </a:gridCol>
                <a:gridCol w="1644183">
                  <a:extLst>
                    <a:ext uri="{9D8B030D-6E8A-4147-A177-3AD203B41FA5}">
                      <a16:colId xmlns:a16="http://schemas.microsoft.com/office/drawing/2014/main" val="2804554585"/>
                    </a:ext>
                  </a:extLst>
                </a:gridCol>
                <a:gridCol w="1644183">
                  <a:extLst>
                    <a:ext uri="{9D8B030D-6E8A-4147-A177-3AD203B41FA5}">
                      <a16:colId xmlns:a16="http://schemas.microsoft.com/office/drawing/2014/main" val="2101642516"/>
                    </a:ext>
                  </a:extLst>
                </a:gridCol>
              </a:tblGrid>
              <a:tr h="78008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110705180"/>
                  </a:ext>
                </a:extLst>
              </a:tr>
              <a:tr h="78008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873001511"/>
                  </a:ext>
                </a:extLst>
              </a:tr>
              <a:tr h="78008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777175531"/>
                  </a:ext>
                </a:extLst>
              </a:tr>
              <a:tr h="78008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530965346"/>
                  </a:ext>
                </a:extLst>
              </a:tr>
              <a:tr h="78008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555168968"/>
                  </a:ext>
                </a:extLst>
              </a:tr>
              <a:tr h="780087">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98621522"/>
                  </a:ext>
                </a:extLst>
              </a:tr>
            </a:tbl>
          </a:graphicData>
        </a:graphic>
      </p:graphicFrame>
      <p:sp>
        <p:nvSpPr>
          <p:cNvPr id="6" name="Google Shape;310;p23"/>
          <p:cNvSpPr txBox="1"/>
          <p:nvPr/>
        </p:nvSpPr>
        <p:spPr>
          <a:xfrm>
            <a:off x="1827572" y="1460156"/>
            <a:ext cx="1016461"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Certain</a:t>
            </a:r>
            <a:endParaRPr sz="1100" dirty="0">
              <a:latin typeface="+mj-lt"/>
              <a:ea typeface="Fira Sans Extra Condensed Medium"/>
              <a:cs typeface="Fira Sans Extra Condensed Medium"/>
              <a:sym typeface="Fira Sans Extra Condensed Medium"/>
            </a:endParaRPr>
          </a:p>
        </p:txBody>
      </p:sp>
      <p:sp>
        <p:nvSpPr>
          <p:cNvPr id="7" name="Google Shape;330;p23"/>
          <p:cNvSpPr txBox="1"/>
          <p:nvPr/>
        </p:nvSpPr>
        <p:spPr>
          <a:xfrm>
            <a:off x="3301937" y="1415429"/>
            <a:ext cx="1244291" cy="322672"/>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Moderate</a:t>
            </a:r>
            <a:endParaRPr sz="1100" dirty="0">
              <a:latin typeface="+mj-lt"/>
              <a:ea typeface="Fira Sans Extra Condensed Medium"/>
              <a:cs typeface="Fira Sans Extra Condensed Medium"/>
              <a:sym typeface="Fira Sans Extra Condensed Medium"/>
            </a:endParaRPr>
          </a:p>
        </p:txBody>
      </p:sp>
      <p:sp>
        <p:nvSpPr>
          <p:cNvPr id="8" name="Google Shape;336;p23"/>
          <p:cNvSpPr txBox="1"/>
          <p:nvPr/>
        </p:nvSpPr>
        <p:spPr>
          <a:xfrm>
            <a:off x="5134312" y="1460156"/>
            <a:ext cx="944400"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High</a:t>
            </a:r>
            <a:endParaRPr sz="1100" dirty="0">
              <a:latin typeface="+mj-lt"/>
              <a:ea typeface="Fira Sans Extra Condensed Medium"/>
              <a:cs typeface="Fira Sans Extra Condensed Medium"/>
              <a:sym typeface="Fira Sans Extra Condensed Medium"/>
            </a:endParaRPr>
          </a:p>
        </p:txBody>
      </p:sp>
      <p:sp>
        <p:nvSpPr>
          <p:cNvPr id="9" name="Google Shape;344;p23"/>
          <p:cNvSpPr txBox="1"/>
          <p:nvPr/>
        </p:nvSpPr>
        <p:spPr>
          <a:xfrm>
            <a:off x="6856586" y="1451730"/>
            <a:ext cx="713905"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Extereme</a:t>
            </a:r>
            <a:endParaRPr sz="1100" dirty="0">
              <a:latin typeface="+mj-lt"/>
              <a:ea typeface="Fira Sans Extra Condensed Medium"/>
              <a:cs typeface="Fira Sans Extra Condensed Medium"/>
              <a:sym typeface="Fira Sans Extra Condensed Medium"/>
            </a:endParaRPr>
          </a:p>
        </p:txBody>
      </p:sp>
      <p:sp>
        <p:nvSpPr>
          <p:cNvPr id="10" name="Google Shape;353;p23"/>
          <p:cNvSpPr txBox="1"/>
          <p:nvPr/>
        </p:nvSpPr>
        <p:spPr>
          <a:xfrm>
            <a:off x="8499090" y="1463608"/>
            <a:ext cx="789200"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Extereme</a:t>
            </a:r>
            <a:endParaRPr sz="1100" dirty="0">
              <a:latin typeface="+mj-lt"/>
              <a:ea typeface="Fira Sans Extra Condensed Medium"/>
              <a:cs typeface="Fira Sans Extra Condensed Medium"/>
              <a:sym typeface="Fira Sans Extra Condensed Medium"/>
            </a:endParaRPr>
          </a:p>
        </p:txBody>
      </p:sp>
      <p:sp>
        <p:nvSpPr>
          <p:cNvPr id="11" name="Google Shape;362;p23"/>
          <p:cNvSpPr txBox="1"/>
          <p:nvPr/>
        </p:nvSpPr>
        <p:spPr>
          <a:xfrm>
            <a:off x="10137834" y="1460156"/>
            <a:ext cx="789200"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Extereme</a:t>
            </a:r>
            <a:endParaRPr sz="1100" dirty="0">
              <a:latin typeface="+mj-lt"/>
              <a:ea typeface="Fira Sans Extra Condensed Medium"/>
              <a:cs typeface="Fira Sans Extra Condensed Medium"/>
              <a:sym typeface="Fira Sans Extra Condensed Medium"/>
            </a:endParaRPr>
          </a:p>
        </p:txBody>
      </p:sp>
      <p:sp>
        <p:nvSpPr>
          <p:cNvPr id="12" name="Google Shape;312;p23"/>
          <p:cNvSpPr txBox="1"/>
          <p:nvPr/>
        </p:nvSpPr>
        <p:spPr>
          <a:xfrm>
            <a:off x="1901133" y="2180236"/>
            <a:ext cx="869337" cy="2309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Likely</a:t>
            </a:r>
            <a:endParaRPr sz="1100" dirty="0">
              <a:latin typeface="+mj-lt"/>
              <a:ea typeface="Fira Sans Extra Condensed Medium"/>
              <a:cs typeface="Fira Sans Extra Condensed Medium"/>
              <a:sym typeface="Fira Sans Extra Condensed Medium"/>
            </a:endParaRPr>
          </a:p>
        </p:txBody>
      </p:sp>
      <p:sp>
        <p:nvSpPr>
          <p:cNvPr id="13" name="Google Shape;330;p23"/>
          <p:cNvSpPr txBox="1"/>
          <p:nvPr/>
        </p:nvSpPr>
        <p:spPr>
          <a:xfrm>
            <a:off x="3330245" y="2187846"/>
            <a:ext cx="1244291" cy="322672"/>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Moderate</a:t>
            </a:r>
            <a:endParaRPr sz="1100" dirty="0">
              <a:latin typeface="+mj-lt"/>
              <a:ea typeface="Fira Sans Extra Condensed Medium"/>
              <a:cs typeface="Fira Sans Extra Condensed Medium"/>
              <a:sym typeface="Fira Sans Extra Condensed Medium"/>
            </a:endParaRPr>
          </a:p>
        </p:txBody>
      </p:sp>
      <p:sp>
        <p:nvSpPr>
          <p:cNvPr id="14" name="Google Shape;338;p23"/>
          <p:cNvSpPr txBox="1"/>
          <p:nvPr/>
        </p:nvSpPr>
        <p:spPr>
          <a:xfrm>
            <a:off x="5146420" y="2261093"/>
            <a:ext cx="944400"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High</a:t>
            </a:r>
            <a:endParaRPr sz="1100" dirty="0">
              <a:latin typeface="+mj-lt"/>
              <a:ea typeface="Fira Sans Extra Condensed Medium"/>
              <a:cs typeface="Fira Sans Extra Condensed Medium"/>
              <a:sym typeface="Fira Sans Extra Condensed Medium"/>
            </a:endParaRPr>
          </a:p>
        </p:txBody>
      </p:sp>
      <p:sp>
        <p:nvSpPr>
          <p:cNvPr id="15" name="Google Shape;346;p23"/>
          <p:cNvSpPr txBox="1"/>
          <p:nvPr/>
        </p:nvSpPr>
        <p:spPr>
          <a:xfrm>
            <a:off x="6971406" y="2226222"/>
            <a:ext cx="483600"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High</a:t>
            </a:r>
            <a:endParaRPr sz="1100" dirty="0">
              <a:latin typeface="+mj-lt"/>
              <a:ea typeface="Fira Sans Extra Condensed Medium"/>
              <a:cs typeface="Fira Sans Extra Condensed Medium"/>
              <a:sym typeface="Fira Sans Extra Condensed Medium"/>
            </a:endParaRPr>
          </a:p>
        </p:txBody>
      </p:sp>
      <p:sp>
        <p:nvSpPr>
          <p:cNvPr id="16" name="Google Shape;355;p23"/>
          <p:cNvSpPr txBox="1"/>
          <p:nvPr/>
        </p:nvSpPr>
        <p:spPr>
          <a:xfrm>
            <a:off x="8499090" y="2222357"/>
            <a:ext cx="730322" cy="234665"/>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Extereme</a:t>
            </a:r>
            <a:endParaRPr sz="1100" dirty="0">
              <a:latin typeface="+mj-lt"/>
              <a:ea typeface="Fira Sans Extra Condensed Medium"/>
              <a:cs typeface="Fira Sans Extra Condensed Medium"/>
              <a:sym typeface="Fira Sans Extra Condensed Medium"/>
            </a:endParaRPr>
          </a:p>
        </p:txBody>
      </p:sp>
      <p:sp>
        <p:nvSpPr>
          <p:cNvPr id="17" name="Google Shape;364;p23"/>
          <p:cNvSpPr txBox="1"/>
          <p:nvPr/>
        </p:nvSpPr>
        <p:spPr>
          <a:xfrm>
            <a:off x="10127560" y="2253002"/>
            <a:ext cx="789200"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Extereme</a:t>
            </a:r>
            <a:endParaRPr sz="1100" dirty="0">
              <a:latin typeface="+mj-lt"/>
              <a:ea typeface="Fira Sans Extra Condensed Medium"/>
              <a:cs typeface="Fira Sans Extra Condensed Medium"/>
              <a:sym typeface="Fira Sans Extra Condensed Medium"/>
            </a:endParaRPr>
          </a:p>
        </p:txBody>
      </p:sp>
      <p:sp>
        <p:nvSpPr>
          <p:cNvPr id="18" name="Google Shape;314;p23"/>
          <p:cNvSpPr txBox="1"/>
          <p:nvPr/>
        </p:nvSpPr>
        <p:spPr>
          <a:xfrm>
            <a:off x="1773640" y="3048790"/>
            <a:ext cx="1039213" cy="2310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Possible</a:t>
            </a:r>
            <a:endParaRPr sz="1100" dirty="0">
              <a:latin typeface="+mj-lt"/>
              <a:ea typeface="Fira Sans Extra Condensed Medium"/>
              <a:cs typeface="Fira Sans Extra Condensed Medium"/>
              <a:sym typeface="Fira Sans Extra Condensed Medium"/>
            </a:endParaRPr>
          </a:p>
        </p:txBody>
      </p:sp>
      <p:sp>
        <p:nvSpPr>
          <p:cNvPr id="19" name="Google Shape;373;p23"/>
          <p:cNvSpPr txBox="1"/>
          <p:nvPr/>
        </p:nvSpPr>
        <p:spPr>
          <a:xfrm>
            <a:off x="3691555" y="3048790"/>
            <a:ext cx="454800"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Low</a:t>
            </a:r>
            <a:endParaRPr sz="1100" dirty="0">
              <a:latin typeface="+mj-lt"/>
              <a:ea typeface="Fira Sans Extra Condensed Medium"/>
              <a:cs typeface="Fira Sans Extra Condensed Medium"/>
              <a:sym typeface="Fira Sans Extra Condensed Medium"/>
            </a:endParaRPr>
          </a:p>
        </p:txBody>
      </p:sp>
      <p:sp>
        <p:nvSpPr>
          <p:cNvPr id="20" name="Google Shape;340;p23"/>
          <p:cNvSpPr txBox="1"/>
          <p:nvPr/>
        </p:nvSpPr>
        <p:spPr>
          <a:xfrm>
            <a:off x="5143889" y="3021478"/>
            <a:ext cx="944400"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Moderate</a:t>
            </a:r>
            <a:endParaRPr sz="1100" dirty="0">
              <a:latin typeface="+mj-lt"/>
              <a:ea typeface="Fira Sans Extra Condensed Medium"/>
              <a:cs typeface="Fira Sans Extra Condensed Medium"/>
              <a:sym typeface="Fira Sans Extra Condensed Medium"/>
            </a:endParaRPr>
          </a:p>
        </p:txBody>
      </p:sp>
      <p:sp>
        <p:nvSpPr>
          <p:cNvPr id="21" name="Google Shape;348;p23"/>
          <p:cNvSpPr txBox="1"/>
          <p:nvPr/>
        </p:nvSpPr>
        <p:spPr>
          <a:xfrm>
            <a:off x="6741006" y="2972324"/>
            <a:ext cx="944400"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High</a:t>
            </a:r>
            <a:endParaRPr sz="1100" dirty="0">
              <a:latin typeface="+mj-lt"/>
              <a:ea typeface="Fira Sans Extra Condensed Medium"/>
              <a:cs typeface="Fira Sans Extra Condensed Medium"/>
              <a:sym typeface="Fira Sans Extra Condensed Medium"/>
            </a:endParaRPr>
          </a:p>
        </p:txBody>
      </p:sp>
      <p:sp>
        <p:nvSpPr>
          <p:cNvPr id="23" name="Google Shape;357;p23"/>
          <p:cNvSpPr txBox="1"/>
          <p:nvPr/>
        </p:nvSpPr>
        <p:spPr>
          <a:xfrm>
            <a:off x="8622451" y="2987882"/>
            <a:ext cx="483600"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High</a:t>
            </a:r>
            <a:endParaRPr sz="1100" dirty="0">
              <a:latin typeface="+mj-lt"/>
              <a:ea typeface="Fira Sans Extra Condensed Medium"/>
              <a:cs typeface="Fira Sans Extra Condensed Medium"/>
              <a:sym typeface="Fira Sans Extra Condensed Medium"/>
            </a:endParaRPr>
          </a:p>
        </p:txBody>
      </p:sp>
      <p:sp>
        <p:nvSpPr>
          <p:cNvPr id="24" name="Google Shape;366;p23"/>
          <p:cNvSpPr txBox="1"/>
          <p:nvPr/>
        </p:nvSpPr>
        <p:spPr>
          <a:xfrm>
            <a:off x="10080458" y="3003946"/>
            <a:ext cx="877149" cy="214736"/>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Extereme</a:t>
            </a:r>
            <a:endParaRPr sz="1100" dirty="0">
              <a:latin typeface="+mj-lt"/>
              <a:ea typeface="Fira Sans Extra Condensed Medium"/>
              <a:cs typeface="Fira Sans Extra Condensed Medium"/>
              <a:sym typeface="Fira Sans Extra Condensed Medium"/>
            </a:endParaRPr>
          </a:p>
        </p:txBody>
      </p:sp>
      <p:sp>
        <p:nvSpPr>
          <p:cNvPr id="25" name="Google Shape;316;p23"/>
          <p:cNvSpPr txBox="1"/>
          <p:nvPr/>
        </p:nvSpPr>
        <p:spPr>
          <a:xfrm>
            <a:off x="1816528" y="3812609"/>
            <a:ext cx="981502" cy="2311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Unlikely</a:t>
            </a:r>
            <a:endParaRPr sz="1100" dirty="0">
              <a:latin typeface="+mj-lt"/>
              <a:ea typeface="Fira Sans Extra Condensed Medium"/>
              <a:cs typeface="Fira Sans Extra Condensed Medium"/>
              <a:sym typeface="Fira Sans Extra Condensed Medium"/>
            </a:endParaRPr>
          </a:p>
        </p:txBody>
      </p:sp>
      <p:sp>
        <p:nvSpPr>
          <p:cNvPr id="26" name="Google Shape;374;p23"/>
          <p:cNvSpPr txBox="1"/>
          <p:nvPr/>
        </p:nvSpPr>
        <p:spPr>
          <a:xfrm>
            <a:off x="3706776" y="3773710"/>
            <a:ext cx="454800"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Low</a:t>
            </a:r>
            <a:endParaRPr sz="1100" dirty="0">
              <a:latin typeface="+mj-lt"/>
              <a:ea typeface="Fira Sans Extra Condensed Medium"/>
              <a:cs typeface="Fira Sans Extra Condensed Medium"/>
              <a:sym typeface="Fira Sans Extra Condensed Medium"/>
            </a:endParaRPr>
          </a:p>
        </p:txBody>
      </p:sp>
      <p:sp>
        <p:nvSpPr>
          <p:cNvPr id="27" name="Google Shape;377;p23"/>
          <p:cNvSpPr txBox="1"/>
          <p:nvPr/>
        </p:nvSpPr>
        <p:spPr>
          <a:xfrm>
            <a:off x="5240001" y="3732709"/>
            <a:ext cx="733022" cy="2311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Moderate</a:t>
            </a:r>
            <a:endParaRPr sz="1100" dirty="0">
              <a:latin typeface="+mj-lt"/>
              <a:ea typeface="Fira Sans Extra Condensed Medium"/>
              <a:cs typeface="Fira Sans Extra Condensed Medium"/>
              <a:sym typeface="Fira Sans Extra Condensed Medium"/>
            </a:endParaRPr>
          </a:p>
        </p:txBody>
      </p:sp>
      <p:sp>
        <p:nvSpPr>
          <p:cNvPr id="28" name="Google Shape;350;p23"/>
          <p:cNvSpPr txBox="1"/>
          <p:nvPr/>
        </p:nvSpPr>
        <p:spPr>
          <a:xfrm>
            <a:off x="6741006" y="3738390"/>
            <a:ext cx="944400"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Moderate</a:t>
            </a:r>
            <a:endParaRPr sz="1100" dirty="0">
              <a:latin typeface="+mj-lt"/>
              <a:ea typeface="Fira Sans Extra Condensed Medium"/>
              <a:cs typeface="Fira Sans Extra Condensed Medium"/>
              <a:sym typeface="Fira Sans Extra Condensed Medium"/>
            </a:endParaRPr>
          </a:p>
        </p:txBody>
      </p:sp>
      <p:sp>
        <p:nvSpPr>
          <p:cNvPr id="29" name="Google Shape;359;p23"/>
          <p:cNvSpPr txBox="1"/>
          <p:nvPr/>
        </p:nvSpPr>
        <p:spPr>
          <a:xfrm>
            <a:off x="8381339" y="3775168"/>
            <a:ext cx="944400"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High</a:t>
            </a:r>
            <a:endParaRPr sz="1100" dirty="0">
              <a:latin typeface="+mj-lt"/>
              <a:ea typeface="Fira Sans Extra Condensed Medium"/>
              <a:cs typeface="Fira Sans Extra Condensed Medium"/>
              <a:sym typeface="Fira Sans Extra Condensed Medium"/>
            </a:endParaRPr>
          </a:p>
        </p:txBody>
      </p:sp>
      <p:sp>
        <p:nvSpPr>
          <p:cNvPr id="30" name="Google Shape;368;p23"/>
          <p:cNvSpPr txBox="1"/>
          <p:nvPr/>
        </p:nvSpPr>
        <p:spPr>
          <a:xfrm>
            <a:off x="10060234" y="3775168"/>
            <a:ext cx="944400"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High</a:t>
            </a:r>
            <a:endParaRPr sz="1100" dirty="0">
              <a:latin typeface="+mj-lt"/>
              <a:ea typeface="Fira Sans Extra Condensed Medium"/>
              <a:cs typeface="Fira Sans Extra Condensed Medium"/>
              <a:sym typeface="Fira Sans Extra Condensed Medium"/>
            </a:endParaRPr>
          </a:p>
        </p:txBody>
      </p:sp>
      <p:sp>
        <p:nvSpPr>
          <p:cNvPr id="31" name="Google Shape;318;p23"/>
          <p:cNvSpPr txBox="1"/>
          <p:nvPr/>
        </p:nvSpPr>
        <p:spPr>
          <a:xfrm>
            <a:off x="1838576" y="4576528"/>
            <a:ext cx="824634" cy="2312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Rare</a:t>
            </a:r>
            <a:endParaRPr sz="1100" dirty="0">
              <a:latin typeface="+mj-lt"/>
              <a:ea typeface="Fira Sans Extra Condensed Medium"/>
              <a:cs typeface="Fira Sans Extra Condensed Medium"/>
              <a:sym typeface="Fira Sans Extra Condensed Medium"/>
            </a:endParaRPr>
          </a:p>
        </p:txBody>
      </p:sp>
      <p:sp>
        <p:nvSpPr>
          <p:cNvPr id="32" name="Google Shape;375;p23"/>
          <p:cNvSpPr txBox="1"/>
          <p:nvPr/>
        </p:nvSpPr>
        <p:spPr>
          <a:xfrm>
            <a:off x="3706776" y="4530504"/>
            <a:ext cx="454800"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Low</a:t>
            </a:r>
            <a:endParaRPr sz="1100" dirty="0">
              <a:latin typeface="+mj-lt"/>
              <a:ea typeface="Fira Sans Extra Condensed Medium"/>
              <a:cs typeface="Fira Sans Extra Condensed Medium"/>
              <a:sym typeface="Fira Sans Extra Condensed Medium"/>
            </a:endParaRPr>
          </a:p>
        </p:txBody>
      </p:sp>
      <p:sp>
        <p:nvSpPr>
          <p:cNvPr id="33" name="Google Shape;376;p23"/>
          <p:cNvSpPr txBox="1"/>
          <p:nvPr/>
        </p:nvSpPr>
        <p:spPr>
          <a:xfrm>
            <a:off x="5328988" y="4530518"/>
            <a:ext cx="454800"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Low</a:t>
            </a:r>
            <a:endParaRPr sz="1100" dirty="0">
              <a:latin typeface="+mj-lt"/>
              <a:ea typeface="Fira Sans Extra Condensed Medium"/>
              <a:cs typeface="Fira Sans Extra Condensed Medium"/>
              <a:sym typeface="Fira Sans Extra Condensed Medium"/>
            </a:endParaRPr>
          </a:p>
        </p:txBody>
      </p:sp>
      <p:sp>
        <p:nvSpPr>
          <p:cNvPr id="34" name="Google Shape;378;p23"/>
          <p:cNvSpPr txBox="1"/>
          <p:nvPr/>
        </p:nvSpPr>
        <p:spPr>
          <a:xfrm>
            <a:off x="6981236" y="4530518"/>
            <a:ext cx="454800"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Low</a:t>
            </a:r>
            <a:endParaRPr sz="1100" dirty="0">
              <a:latin typeface="+mj-lt"/>
              <a:ea typeface="Fira Sans Extra Condensed Medium"/>
              <a:cs typeface="Fira Sans Extra Condensed Medium"/>
              <a:sym typeface="Fira Sans Extra Condensed Medium"/>
            </a:endParaRPr>
          </a:p>
        </p:txBody>
      </p:sp>
      <p:sp>
        <p:nvSpPr>
          <p:cNvPr id="35" name="Google Shape;379;p23"/>
          <p:cNvSpPr txBox="1"/>
          <p:nvPr/>
        </p:nvSpPr>
        <p:spPr>
          <a:xfrm>
            <a:off x="8532404" y="4530518"/>
            <a:ext cx="774972" cy="234565"/>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Moderate</a:t>
            </a:r>
            <a:endParaRPr sz="1100" dirty="0">
              <a:latin typeface="+mj-lt"/>
              <a:ea typeface="Fira Sans Extra Condensed Medium"/>
              <a:cs typeface="Fira Sans Extra Condensed Medium"/>
              <a:sym typeface="Fira Sans Extra Condensed Medium"/>
            </a:endParaRPr>
          </a:p>
        </p:txBody>
      </p:sp>
      <p:sp>
        <p:nvSpPr>
          <p:cNvPr id="36" name="Google Shape;380;p23"/>
          <p:cNvSpPr txBox="1"/>
          <p:nvPr/>
        </p:nvSpPr>
        <p:spPr>
          <a:xfrm>
            <a:off x="10092487" y="4530470"/>
            <a:ext cx="879894" cy="275473"/>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Moderate</a:t>
            </a:r>
            <a:endParaRPr sz="1100" dirty="0">
              <a:latin typeface="+mj-lt"/>
              <a:ea typeface="Fira Sans Extra Condensed Medium"/>
              <a:cs typeface="Fira Sans Extra Condensed Medium"/>
              <a:sym typeface="Fira Sans Extra Condensed Medium"/>
            </a:endParaRPr>
          </a:p>
        </p:txBody>
      </p:sp>
      <p:sp>
        <p:nvSpPr>
          <p:cNvPr id="37" name="TextBox 36"/>
          <p:cNvSpPr txBox="1"/>
          <p:nvPr/>
        </p:nvSpPr>
        <p:spPr>
          <a:xfrm>
            <a:off x="1490661" y="5162339"/>
            <a:ext cx="1057636" cy="369781"/>
          </a:xfrm>
          <a:prstGeom prst="rect">
            <a:avLst/>
          </a:prstGeom>
          <a:noFill/>
        </p:spPr>
        <p:txBody>
          <a:bodyPr wrap="square" lIns="108000" tIns="108000" rIns="108000" bIns="108000" rtlCol="0">
            <a:noAutofit/>
          </a:bodyPr>
          <a:lstStyle/>
          <a:p>
            <a:r>
              <a:rPr lang="en-US" sz="1100" b="1" dirty="0"/>
              <a:t>Likelihood</a:t>
            </a:r>
            <a:r>
              <a:rPr lang="en-US" sz="1100" dirty="0"/>
              <a:t> </a:t>
            </a:r>
          </a:p>
          <a:p>
            <a:endParaRPr lang="en-US" sz="1100" noProof="0" dirty="0" err="1">
              <a:solidFill>
                <a:schemeClr val="bg2"/>
              </a:solidFill>
            </a:endParaRPr>
          </a:p>
        </p:txBody>
      </p:sp>
      <p:sp>
        <p:nvSpPr>
          <p:cNvPr id="38" name="TextBox 37"/>
          <p:cNvSpPr txBox="1"/>
          <p:nvPr/>
        </p:nvSpPr>
        <p:spPr>
          <a:xfrm>
            <a:off x="2080522" y="5507493"/>
            <a:ext cx="1258603" cy="369781"/>
          </a:xfrm>
          <a:prstGeom prst="rect">
            <a:avLst/>
          </a:prstGeom>
          <a:noFill/>
        </p:spPr>
        <p:txBody>
          <a:bodyPr wrap="square" lIns="108000" tIns="108000" rIns="108000" bIns="108000" rtlCol="0">
            <a:noAutofit/>
          </a:bodyPr>
          <a:lstStyle/>
          <a:p>
            <a:r>
              <a:rPr lang="en-US" sz="1100" b="1" dirty="0"/>
              <a:t>Impact</a:t>
            </a:r>
            <a:r>
              <a:rPr lang="en-US" sz="1100" dirty="0"/>
              <a:t>  </a:t>
            </a:r>
          </a:p>
          <a:p>
            <a:endParaRPr lang="en-US" sz="1100" noProof="0" dirty="0" err="1">
              <a:solidFill>
                <a:schemeClr val="bg2"/>
              </a:solidFill>
            </a:endParaRPr>
          </a:p>
        </p:txBody>
      </p:sp>
      <p:sp>
        <p:nvSpPr>
          <p:cNvPr id="39" name="Google Shape;320;p23"/>
          <p:cNvSpPr txBox="1"/>
          <p:nvPr/>
        </p:nvSpPr>
        <p:spPr>
          <a:xfrm>
            <a:off x="3340109" y="5301320"/>
            <a:ext cx="1238800"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Insignificant</a:t>
            </a:r>
            <a:endParaRPr sz="1100" dirty="0">
              <a:latin typeface="+mj-lt"/>
              <a:ea typeface="Fira Sans Extra Condensed Medium"/>
              <a:cs typeface="Fira Sans Extra Condensed Medium"/>
              <a:sym typeface="Fira Sans Extra Condensed Medium"/>
            </a:endParaRPr>
          </a:p>
        </p:txBody>
      </p:sp>
      <p:sp>
        <p:nvSpPr>
          <p:cNvPr id="40" name="Google Shape;322;p23"/>
          <p:cNvSpPr txBox="1"/>
          <p:nvPr/>
        </p:nvSpPr>
        <p:spPr>
          <a:xfrm>
            <a:off x="5217505" y="5362946"/>
            <a:ext cx="616000"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Minor</a:t>
            </a:r>
            <a:endParaRPr sz="1100" dirty="0">
              <a:latin typeface="+mj-lt"/>
              <a:ea typeface="Fira Sans Extra Condensed Medium"/>
              <a:cs typeface="Fira Sans Extra Condensed Medium"/>
              <a:sym typeface="Fira Sans Extra Condensed Medium"/>
            </a:endParaRPr>
          </a:p>
        </p:txBody>
      </p:sp>
      <p:sp>
        <p:nvSpPr>
          <p:cNvPr id="41" name="Google Shape;324;p23"/>
          <p:cNvSpPr txBox="1"/>
          <p:nvPr/>
        </p:nvSpPr>
        <p:spPr>
          <a:xfrm>
            <a:off x="6712008" y="5362946"/>
            <a:ext cx="1077600"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Moderate</a:t>
            </a:r>
            <a:endParaRPr sz="1100" dirty="0">
              <a:latin typeface="+mj-lt"/>
              <a:ea typeface="Fira Sans Extra Condensed Medium"/>
              <a:cs typeface="Fira Sans Extra Condensed Medium"/>
              <a:sym typeface="Fira Sans Extra Condensed Medium"/>
            </a:endParaRPr>
          </a:p>
        </p:txBody>
      </p:sp>
      <p:sp>
        <p:nvSpPr>
          <p:cNvPr id="42" name="Google Shape;326;p23"/>
          <p:cNvSpPr txBox="1"/>
          <p:nvPr/>
        </p:nvSpPr>
        <p:spPr>
          <a:xfrm>
            <a:off x="8463805" y="5324115"/>
            <a:ext cx="800892"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Major</a:t>
            </a:r>
            <a:endParaRPr sz="1100" dirty="0">
              <a:latin typeface="+mj-lt"/>
              <a:ea typeface="Fira Sans Extra Condensed Medium"/>
              <a:cs typeface="Fira Sans Extra Condensed Medium"/>
              <a:sym typeface="Fira Sans Extra Condensed Medium"/>
            </a:endParaRPr>
          </a:p>
        </p:txBody>
      </p:sp>
      <p:sp>
        <p:nvSpPr>
          <p:cNvPr id="43" name="Google Shape;328;p23"/>
          <p:cNvSpPr txBox="1"/>
          <p:nvPr/>
        </p:nvSpPr>
        <p:spPr>
          <a:xfrm>
            <a:off x="9866285" y="5310600"/>
            <a:ext cx="1305200"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Catastrophic</a:t>
            </a:r>
            <a:endParaRPr sz="1100" dirty="0">
              <a:latin typeface="+mj-lt"/>
              <a:ea typeface="Fira Sans Extra Condensed Medium"/>
              <a:cs typeface="Fira Sans Extra Condensed Medium"/>
              <a:sym typeface="Fira Sans Extra Condensed Medium"/>
            </a:endParaRPr>
          </a:p>
        </p:txBody>
      </p:sp>
      <p:sp>
        <p:nvSpPr>
          <p:cNvPr id="44" name="Hexagon 43"/>
          <p:cNvSpPr/>
          <p:nvPr/>
        </p:nvSpPr>
        <p:spPr>
          <a:xfrm>
            <a:off x="41412" y="4677053"/>
            <a:ext cx="694884" cy="514159"/>
          </a:xfrm>
          <a:prstGeom prst="hexago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Risk ID</a:t>
            </a:r>
          </a:p>
        </p:txBody>
      </p:sp>
      <p:sp>
        <p:nvSpPr>
          <p:cNvPr id="46" name="Right Arrow 45"/>
          <p:cNvSpPr/>
          <p:nvPr/>
        </p:nvSpPr>
        <p:spPr>
          <a:xfrm>
            <a:off x="79157" y="5191212"/>
            <a:ext cx="1282637" cy="80006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Effect of risk mitigation</a:t>
            </a:r>
          </a:p>
        </p:txBody>
      </p:sp>
      <p:sp>
        <p:nvSpPr>
          <p:cNvPr id="47" name="Hexagon 46"/>
          <p:cNvSpPr/>
          <p:nvPr/>
        </p:nvSpPr>
        <p:spPr>
          <a:xfrm>
            <a:off x="3252816" y="2367442"/>
            <a:ext cx="409527" cy="329591"/>
          </a:xfrm>
          <a:prstGeom prst="hexago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3</a:t>
            </a:r>
          </a:p>
        </p:txBody>
      </p:sp>
      <p:sp>
        <p:nvSpPr>
          <p:cNvPr id="48" name="Hexagon 47"/>
          <p:cNvSpPr/>
          <p:nvPr/>
        </p:nvSpPr>
        <p:spPr>
          <a:xfrm>
            <a:off x="3268957" y="3776429"/>
            <a:ext cx="409527" cy="329591"/>
          </a:xfrm>
          <a:prstGeom prst="hexago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49" name="Straight Arrow Connector 48"/>
          <p:cNvCxnSpPr/>
          <p:nvPr/>
        </p:nvCxnSpPr>
        <p:spPr>
          <a:xfrm>
            <a:off x="3446139" y="2671552"/>
            <a:ext cx="0" cy="1122360"/>
          </a:xfrm>
          <a:prstGeom prst="straightConnector1">
            <a:avLst/>
          </a:prstGeom>
          <a:ln>
            <a:solidFill>
              <a:schemeClr val="tx1"/>
            </a:solidFill>
            <a:tailEnd type="triangle"/>
          </a:ln>
        </p:spPr>
        <p:style>
          <a:lnRef idx="3">
            <a:schemeClr val="accent6"/>
          </a:lnRef>
          <a:fillRef idx="0">
            <a:schemeClr val="accent6"/>
          </a:fillRef>
          <a:effectRef idx="2">
            <a:schemeClr val="accent6"/>
          </a:effectRef>
          <a:fontRef idx="minor">
            <a:schemeClr val="tx1"/>
          </a:fontRef>
        </p:style>
      </p:cxnSp>
      <p:sp>
        <p:nvSpPr>
          <p:cNvPr id="50" name="Hexagon 49"/>
          <p:cNvSpPr/>
          <p:nvPr/>
        </p:nvSpPr>
        <p:spPr>
          <a:xfrm>
            <a:off x="6443416" y="3561974"/>
            <a:ext cx="409527" cy="329591"/>
          </a:xfrm>
          <a:prstGeom prst="hexago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51" name="Hexagon 50"/>
          <p:cNvSpPr/>
          <p:nvPr/>
        </p:nvSpPr>
        <p:spPr>
          <a:xfrm>
            <a:off x="4314271" y="3559519"/>
            <a:ext cx="409527" cy="329591"/>
          </a:xfrm>
          <a:prstGeom prst="hexago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cxnSp>
        <p:nvCxnSpPr>
          <p:cNvPr id="52" name="Straight Arrow Connector 51"/>
          <p:cNvCxnSpPr>
            <a:endCxn id="51" idx="0"/>
          </p:cNvCxnSpPr>
          <p:nvPr/>
        </p:nvCxnSpPr>
        <p:spPr>
          <a:xfrm flipH="1">
            <a:off x="4723798" y="3714070"/>
            <a:ext cx="1700159" cy="10245"/>
          </a:xfrm>
          <a:prstGeom prst="straightConnector1">
            <a:avLst/>
          </a:prstGeom>
          <a:ln>
            <a:solidFill>
              <a:schemeClr val="tx1"/>
            </a:solidFill>
            <a:tailEnd type="triangle"/>
          </a:ln>
        </p:spPr>
        <p:style>
          <a:lnRef idx="3">
            <a:schemeClr val="accent6"/>
          </a:lnRef>
          <a:fillRef idx="0">
            <a:schemeClr val="accent6"/>
          </a:fillRef>
          <a:effectRef idx="2">
            <a:schemeClr val="accent6"/>
          </a:effectRef>
          <a:fontRef idx="minor">
            <a:schemeClr val="tx1"/>
          </a:fontRef>
        </p:style>
      </p:cxnSp>
      <p:sp>
        <p:nvSpPr>
          <p:cNvPr id="53" name="Hexagon 52"/>
          <p:cNvSpPr/>
          <p:nvPr/>
        </p:nvSpPr>
        <p:spPr>
          <a:xfrm>
            <a:off x="7908590" y="2225783"/>
            <a:ext cx="409527" cy="329591"/>
          </a:xfrm>
          <a:prstGeom prst="hexago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5" name="Hexagon 54"/>
          <p:cNvSpPr/>
          <p:nvPr/>
        </p:nvSpPr>
        <p:spPr>
          <a:xfrm>
            <a:off x="7395252" y="2908611"/>
            <a:ext cx="409527" cy="329591"/>
          </a:xfrm>
          <a:prstGeom prst="hexago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cxnSp>
        <p:nvCxnSpPr>
          <p:cNvPr id="56" name="Straight Arrow Connector 55"/>
          <p:cNvCxnSpPr/>
          <p:nvPr/>
        </p:nvCxnSpPr>
        <p:spPr>
          <a:xfrm flipH="1">
            <a:off x="7685406" y="2530424"/>
            <a:ext cx="294443" cy="378187"/>
          </a:xfrm>
          <a:prstGeom prst="straightConnector1">
            <a:avLst/>
          </a:prstGeom>
          <a:ln>
            <a:solidFill>
              <a:schemeClr val="tx1"/>
            </a:solidFill>
            <a:tailEnd type="triangle"/>
          </a:ln>
        </p:spPr>
        <p:style>
          <a:lnRef idx="3">
            <a:schemeClr val="accent6"/>
          </a:lnRef>
          <a:fillRef idx="0">
            <a:schemeClr val="accent6"/>
          </a:fillRef>
          <a:effectRef idx="2">
            <a:schemeClr val="accent6"/>
          </a:effectRef>
          <a:fontRef idx="minor">
            <a:schemeClr val="tx1"/>
          </a:fontRef>
        </p:style>
      </p:cxnSp>
      <p:sp>
        <p:nvSpPr>
          <p:cNvPr id="62" name="Title 1"/>
          <p:cNvSpPr>
            <a:spLocks noGrp="1"/>
          </p:cNvSpPr>
          <p:nvPr>
            <p:ph type="title"/>
          </p:nvPr>
        </p:nvSpPr>
        <p:spPr>
          <a:xfrm>
            <a:off x="404662" y="404664"/>
            <a:ext cx="11389024" cy="432048"/>
          </a:xfrm>
        </p:spPr>
        <p:txBody>
          <a:bodyPr/>
          <a:lstStyle/>
          <a:p>
            <a:r>
              <a:rPr lang="en-US" dirty="0"/>
              <a:t>Risk mitigation matrix </a:t>
            </a:r>
          </a:p>
        </p:txBody>
      </p:sp>
    </p:spTree>
    <p:extLst>
      <p:ext uri="{BB962C8B-B14F-4D97-AF65-F5344CB8AC3E}">
        <p14:creationId xmlns:p14="http://schemas.microsoft.com/office/powerpoint/2010/main" val="4005511172"/>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GB" dirty="0"/>
              <a:t>Roadmap</a:t>
            </a:r>
          </a:p>
        </p:txBody>
      </p:sp>
      <p:sp>
        <p:nvSpPr>
          <p:cNvPr id="8" name="Tijdelijke aanduiding voor verticale tekst 7"/>
          <p:cNvSpPr>
            <a:spLocks noGrp="1"/>
          </p:cNvSpPr>
          <p:nvPr>
            <p:ph type="body" orient="vert" idx="1"/>
          </p:nvPr>
        </p:nvSpPr>
        <p:spPr/>
        <p:txBody>
          <a:bodyPr/>
          <a:lstStyle/>
          <a:p>
            <a:pPr lvl="2"/>
            <a:r>
              <a:rPr lang="en-GB" dirty="0"/>
              <a:t>Put the actions on a rough timeline</a:t>
            </a:r>
          </a:p>
          <a:p>
            <a:pPr marL="285750" lvl="2" indent="-285750">
              <a:buFont typeface="Arial" panose="020B0604020202020204" pitchFamily="34" charset="0"/>
              <a:buChar char="•"/>
            </a:pPr>
            <a:r>
              <a:rPr lang="en-GB" dirty="0"/>
              <a:t>Indicate dependencies between actions</a:t>
            </a:r>
          </a:p>
          <a:p>
            <a:pPr marL="285750" lvl="2" indent="-285750">
              <a:buFont typeface="Arial" panose="020B0604020202020204" pitchFamily="34" charset="0"/>
              <a:buChar char="•"/>
            </a:pPr>
            <a:r>
              <a:rPr lang="en-GB" dirty="0"/>
              <a:t>Indicate accountable actors for actions</a:t>
            </a:r>
          </a:p>
        </p:txBody>
      </p:sp>
      <p:sp>
        <p:nvSpPr>
          <p:cNvPr id="2" name="Tijdelijke aanduiding voor dianummer 1"/>
          <p:cNvSpPr>
            <a:spLocks noGrp="1"/>
          </p:cNvSpPr>
          <p:nvPr>
            <p:ph type="sldNum" sz="quarter" idx="4"/>
          </p:nvPr>
        </p:nvSpPr>
        <p:spPr/>
        <p:txBody>
          <a:bodyPr/>
          <a:lstStyle/>
          <a:p>
            <a:fld id="{5EE7099E-8998-4851-915A-4F4831808297}" type="slidenum">
              <a:rPr lang="en-GB" smtClean="0"/>
              <a:pPr/>
              <a:t>11</a:t>
            </a:fld>
            <a:endParaRPr lang="en-GB" dirty="0"/>
          </a:p>
        </p:txBody>
      </p:sp>
      <p:graphicFrame>
        <p:nvGraphicFramePr>
          <p:cNvPr id="5" name="Table 5">
            <a:extLst>
              <a:ext uri="{FF2B5EF4-FFF2-40B4-BE49-F238E27FC236}">
                <a16:creationId xmlns:a16="http://schemas.microsoft.com/office/drawing/2014/main" id="{D654F0A9-D9C8-674D-9481-377FB086C35E}"/>
              </a:ext>
            </a:extLst>
          </p:cNvPr>
          <p:cNvGraphicFramePr>
            <a:graphicFrameLocks noGrp="1"/>
          </p:cNvGraphicFramePr>
          <p:nvPr>
            <p:extLst>
              <p:ext uri="{D42A27DB-BD31-4B8C-83A1-F6EECF244321}">
                <p14:modId xmlns:p14="http://schemas.microsoft.com/office/powerpoint/2010/main" val="1919690155"/>
              </p:ext>
            </p:extLst>
          </p:nvPr>
        </p:nvGraphicFramePr>
        <p:xfrm>
          <a:off x="404661" y="5085184"/>
          <a:ext cx="11311140" cy="370840"/>
        </p:xfrm>
        <a:graphic>
          <a:graphicData uri="http://schemas.openxmlformats.org/drawingml/2006/table">
            <a:tbl>
              <a:tblPr firstRow="1" bandRow="1">
                <a:tableStyleId>{5C22544A-7EE6-4342-B048-85BDC9FD1C3A}</a:tableStyleId>
              </a:tblPr>
              <a:tblGrid>
                <a:gridCol w="1885190">
                  <a:extLst>
                    <a:ext uri="{9D8B030D-6E8A-4147-A177-3AD203B41FA5}">
                      <a16:colId xmlns:a16="http://schemas.microsoft.com/office/drawing/2014/main" val="263992632"/>
                    </a:ext>
                  </a:extLst>
                </a:gridCol>
                <a:gridCol w="1885190">
                  <a:extLst>
                    <a:ext uri="{9D8B030D-6E8A-4147-A177-3AD203B41FA5}">
                      <a16:colId xmlns:a16="http://schemas.microsoft.com/office/drawing/2014/main" val="3616041106"/>
                    </a:ext>
                  </a:extLst>
                </a:gridCol>
                <a:gridCol w="1885190">
                  <a:extLst>
                    <a:ext uri="{9D8B030D-6E8A-4147-A177-3AD203B41FA5}">
                      <a16:colId xmlns:a16="http://schemas.microsoft.com/office/drawing/2014/main" val="3899337920"/>
                    </a:ext>
                  </a:extLst>
                </a:gridCol>
                <a:gridCol w="1885190">
                  <a:extLst>
                    <a:ext uri="{9D8B030D-6E8A-4147-A177-3AD203B41FA5}">
                      <a16:colId xmlns:a16="http://schemas.microsoft.com/office/drawing/2014/main" val="2676400448"/>
                    </a:ext>
                  </a:extLst>
                </a:gridCol>
                <a:gridCol w="1885190">
                  <a:extLst>
                    <a:ext uri="{9D8B030D-6E8A-4147-A177-3AD203B41FA5}">
                      <a16:colId xmlns:a16="http://schemas.microsoft.com/office/drawing/2014/main" val="3224910336"/>
                    </a:ext>
                  </a:extLst>
                </a:gridCol>
                <a:gridCol w="1885190">
                  <a:extLst>
                    <a:ext uri="{9D8B030D-6E8A-4147-A177-3AD203B41FA5}">
                      <a16:colId xmlns:a16="http://schemas.microsoft.com/office/drawing/2014/main" val="2544318867"/>
                    </a:ext>
                  </a:extLst>
                </a:gridCol>
              </a:tblGrid>
              <a:tr h="370840">
                <a:tc>
                  <a:txBody>
                    <a:bodyPr/>
                    <a:lstStyle/>
                    <a:p>
                      <a:r>
                        <a:rPr lang="en-US" dirty="0"/>
                        <a:t>M</a:t>
                      </a:r>
                      <a:r>
                        <a:rPr lang="en-NL" dirty="0"/>
                        <a:t>onths 1-3</a:t>
                      </a:r>
                    </a:p>
                  </a:txBody>
                  <a:tcPr/>
                </a:tc>
                <a:tc>
                  <a:txBody>
                    <a:bodyPr/>
                    <a:lstStyle/>
                    <a:p>
                      <a:endParaRPr lang="en-NL" dirty="0"/>
                    </a:p>
                  </a:txBody>
                  <a:tcPr/>
                </a:tc>
                <a:tc>
                  <a:txBody>
                    <a:bodyPr/>
                    <a:lstStyle/>
                    <a:p>
                      <a:endParaRPr lang="en-NL" dirty="0"/>
                    </a:p>
                  </a:txBody>
                  <a:tcPr/>
                </a:tc>
                <a:tc>
                  <a:txBody>
                    <a:bodyPr/>
                    <a:lstStyle/>
                    <a:p>
                      <a:endParaRPr lang="en-NL"/>
                    </a:p>
                  </a:txBody>
                  <a:tcPr/>
                </a:tc>
                <a:tc>
                  <a:txBody>
                    <a:bodyPr/>
                    <a:lstStyle/>
                    <a:p>
                      <a:endParaRPr lang="en-NL"/>
                    </a:p>
                  </a:txBody>
                  <a:tcPr/>
                </a:tc>
                <a:tc>
                  <a:txBody>
                    <a:bodyPr/>
                    <a:lstStyle/>
                    <a:p>
                      <a:r>
                        <a:rPr lang="en-NL" dirty="0"/>
                        <a:t>Months 16-18</a:t>
                      </a:r>
                    </a:p>
                  </a:txBody>
                  <a:tcPr/>
                </a:tc>
                <a:extLst>
                  <a:ext uri="{0D108BD9-81ED-4DB2-BD59-A6C34878D82A}">
                    <a16:rowId xmlns:a16="http://schemas.microsoft.com/office/drawing/2014/main" val="3322147428"/>
                  </a:ext>
                </a:extLst>
              </a:tr>
            </a:tbl>
          </a:graphicData>
        </a:graphic>
      </p:graphicFrame>
      <p:sp>
        <p:nvSpPr>
          <p:cNvPr id="6" name="Rectangle 5">
            <a:extLst>
              <a:ext uri="{FF2B5EF4-FFF2-40B4-BE49-F238E27FC236}">
                <a16:creationId xmlns:a16="http://schemas.microsoft.com/office/drawing/2014/main" id="{A2869BBF-52DD-6843-89B5-EB854CBB7137}"/>
              </a:ext>
            </a:extLst>
          </p:cNvPr>
          <p:cNvSpPr/>
          <p:nvPr/>
        </p:nvSpPr>
        <p:spPr>
          <a:xfrm>
            <a:off x="404661" y="2988990"/>
            <a:ext cx="1584176" cy="3600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dirty="0"/>
              <a:t>Action 1</a:t>
            </a:r>
          </a:p>
        </p:txBody>
      </p:sp>
      <p:sp>
        <p:nvSpPr>
          <p:cNvPr id="9" name="Rectangle 8">
            <a:extLst>
              <a:ext uri="{FF2B5EF4-FFF2-40B4-BE49-F238E27FC236}">
                <a16:creationId xmlns:a16="http://schemas.microsoft.com/office/drawing/2014/main" id="{AC8C3CDD-D484-8245-8CDA-70CA1AD70F9F}"/>
              </a:ext>
            </a:extLst>
          </p:cNvPr>
          <p:cNvSpPr/>
          <p:nvPr/>
        </p:nvSpPr>
        <p:spPr>
          <a:xfrm>
            <a:off x="2426767" y="2392846"/>
            <a:ext cx="1584176" cy="3600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dirty="0"/>
              <a:t>Action 2</a:t>
            </a:r>
          </a:p>
        </p:txBody>
      </p:sp>
      <p:sp>
        <p:nvSpPr>
          <p:cNvPr id="10" name="Rectangle 9">
            <a:extLst>
              <a:ext uri="{FF2B5EF4-FFF2-40B4-BE49-F238E27FC236}">
                <a16:creationId xmlns:a16="http://schemas.microsoft.com/office/drawing/2014/main" id="{682D5B43-2C8D-C44E-92B8-E41C470176E4}"/>
              </a:ext>
            </a:extLst>
          </p:cNvPr>
          <p:cNvSpPr/>
          <p:nvPr/>
        </p:nvSpPr>
        <p:spPr>
          <a:xfrm>
            <a:off x="2422734" y="3650754"/>
            <a:ext cx="1584176" cy="3600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dirty="0"/>
              <a:t>Action 3</a:t>
            </a:r>
          </a:p>
        </p:txBody>
      </p:sp>
      <p:cxnSp>
        <p:nvCxnSpPr>
          <p:cNvPr id="12" name="Straight Arrow Connector 11">
            <a:extLst>
              <a:ext uri="{FF2B5EF4-FFF2-40B4-BE49-F238E27FC236}">
                <a16:creationId xmlns:a16="http://schemas.microsoft.com/office/drawing/2014/main" id="{C1BB0CB2-71CD-B14A-B65F-DA610099C9AB}"/>
              </a:ext>
            </a:extLst>
          </p:cNvPr>
          <p:cNvCxnSpPr>
            <a:stCxn id="6" idx="3"/>
          </p:cNvCxnSpPr>
          <p:nvPr/>
        </p:nvCxnSpPr>
        <p:spPr>
          <a:xfrm flipV="1">
            <a:off x="1988837" y="2572866"/>
            <a:ext cx="433897" cy="596144"/>
          </a:xfrm>
          <a:prstGeom prst="straightConnector1">
            <a:avLst/>
          </a:prstGeom>
          <a:ln w="127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757ECEC-3E8A-8C41-B590-ADB0A77FEB9A}"/>
              </a:ext>
            </a:extLst>
          </p:cNvPr>
          <p:cNvCxnSpPr>
            <a:cxnSpLocks/>
            <a:stCxn id="6" idx="3"/>
            <a:endCxn id="10" idx="1"/>
          </p:cNvCxnSpPr>
          <p:nvPr/>
        </p:nvCxnSpPr>
        <p:spPr>
          <a:xfrm>
            <a:off x="1988837" y="3169010"/>
            <a:ext cx="433897" cy="661764"/>
          </a:xfrm>
          <a:prstGeom prst="straightConnector1">
            <a:avLst/>
          </a:prstGeom>
          <a:ln w="127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722911" y="2492896"/>
            <a:ext cx="792088" cy="29807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Actor 1</a:t>
            </a:r>
          </a:p>
        </p:txBody>
      </p:sp>
      <p:sp>
        <p:nvSpPr>
          <p:cNvPr id="23" name="Rectangle 22"/>
          <p:cNvSpPr/>
          <p:nvPr/>
        </p:nvSpPr>
        <p:spPr>
          <a:xfrm>
            <a:off x="3722911" y="3789040"/>
            <a:ext cx="792088" cy="29807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Actor 2</a:t>
            </a:r>
          </a:p>
        </p:txBody>
      </p:sp>
      <p:sp>
        <p:nvSpPr>
          <p:cNvPr id="24" name="Rectangle 23"/>
          <p:cNvSpPr/>
          <p:nvPr/>
        </p:nvSpPr>
        <p:spPr>
          <a:xfrm>
            <a:off x="1634679" y="3202936"/>
            <a:ext cx="792088" cy="29807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Actor 1</a:t>
            </a:r>
          </a:p>
        </p:txBody>
      </p:sp>
    </p:spTree>
    <p:extLst>
      <p:ext uri="{BB962C8B-B14F-4D97-AF65-F5344CB8AC3E}">
        <p14:creationId xmlns:p14="http://schemas.microsoft.com/office/powerpoint/2010/main" val="4144909786"/>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EE7099E-8998-4851-915A-4F4831808297}" type="slidenum">
              <a:rPr lang="nl-NL" smtClean="0"/>
              <a:pPr/>
              <a:t>12</a:t>
            </a:fld>
            <a:endParaRPr lang="nl-NL"/>
          </a:p>
        </p:txBody>
      </p:sp>
      <p:sp>
        <p:nvSpPr>
          <p:cNvPr id="5" name="Google Shape;308;p23"/>
          <p:cNvSpPr txBox="1">
            <a:spLocks noGrp="1"/>
          </p:cNvSpPr>
          <p:nvPr>
            <p:ph type="title"/>
          </p:nvPr>
        </p:nvSpPr>
        <p:spPr>
          <a:xfrm>
            <a:off x="266527" y="558407"/>
            <a:ext cx="10972800" cy="428000"/>
          </a:xfrm>
          <a:prstGeom prst="rect">
            <a:avLst/>
          </a:prstGeom>
        </p:spPr>
        <p:txBody>
          <a:bodyPr spcFirstLastPara="1" vert="horz" wrap="square" lIns="121900" tIns="121900" rIns="121900" bIns="121900" rtlCol="0" anchor="ctr" anchorCtr="0">
            <a:noAutofit/>
          </a:bodyPr>
          <a:lstStyle/>
          <a:p>
            <a:pPr algn="l"/>
            <a:r>
              <a:rPr lang="en-AU" dirty="0"/>
              <a:t>Monitoring and evaluating the plan</a:t>
            </a:r>
            <a:endParaRPr dirty="0"/>
          </a:p>
        </p:txBody>
      </p:sp>
      <p:sp>
        <p:nvSpPr>
          <p:cNvPr id="6" name="Google Shape;313;p23"/>
          <p:cNvSpPr/>
          <p:nvPr/>
        </p:nvSpPr>
        <p:spPr>
          <a:xfrm>
            <a:off x="482651" y="2435300"/>
            <a:ext cx="1524400" cy="698400"/>
          </a:xfrm>
          <a:prstGeom prst="rect">
            <a:avLst/>
          </a:prstGeom>
          <a:solidFill>
            <a:srgbClr val="FFFFFF"/>
          </a:solidFill>
          <a:ln w="19050" cap="flat" cmpd="sng">
            <a:solidFill>
              <a:schemeClr val="lt2"/>
            </a:solidFill>
            <a:prstDash val="solid"/>
            <a:miter lim="800000"/>
            <a:headEnd type="none" w="sm" len="sm"/>
            <a:tailEnd type="none" w="sm" len="sm"/>
          </a:ln>
        </p:spPr>
        <p:txBody>
          <a:bodyPr spcFirstLastPara="1" wrap="square" lIns="45733" tIns="22867" rIns="45733" bIns="22867" anchor="ctr" anchorCtr="0">
            <a:noAutofit/>
          </a:bodyPr>
          <a:lstStyle/>
          <a:p>
            <a:pPr algn="ctr"/>
            <a:endParaRPr sz="1867">
              <a:solidFill>
                <a:srgbClr val="FFFFFF"/>
              </a:solidFill>
              <a:latin typeface="+mj-lt"/>
              <a:ea typeface="Lato Light"/>
              <a:cs typeface="Lato Light"/>
              <a:sym typeface="Lato Light"/>
            </a:endParaRPr>
          </a:p>
        </p:txBody>
      </p:sp>
      <p:sp>
        <p:nvSpPr>
          <p:cNvPr id="7" name="Google Shape;314;p23"/>
          <p:cNvSpPr txBox="1"/>
          <p:nvPr/>
        </p:nvSpPr>
        <p:spPr>
          <a:xfrm>
            <a:off x="563245" y="2796968"/>
            <a:ext cx="1364649" cy="205732"/>
          </a:xfrm>
          <a:prstGeom prst="rect">
            <a:avLst/>
          </a:prstGeom>
          <a:noFill/>
          <a:ln>
            <a:noFill/>
          </a:ln>
        </p:spPr>
        <p:txBody>
          <a:bodyPr spcFirstLastPara="1" wrap="square" lIns="45733" tIns="22867" rIns="45733" bIns="22867" anchor="ctr" anchorCtr="0">
            <a:noAutofit/>
          </a:bodyPr>
          <a:lstStyle/>
          <a:p>
            <a:pPr algn="ctr"/>
            <a:r>
              <a:rPr lang="en" sz="1470" dirty="0">
                <a:solidFill>
                  <a:schemeClr val="bg2"/>
                </a:solidFill>
                <a:latin typeface="+mj-lt"/>
                <a:ea typeface="Fira Sans Extra Condensed Medium"/>
                <a:cs typeface="Fira Sans Extra Condensed Medium"/>
                <a:sym typeface="Fira Sans Extra Condensed Medium"/>
              </a:rPr>
              <a:t>Goal</a:t>
            </a:r>
            <a:r>
              <a:rPr lang="en-US" sz="1470" dirty="0">
                <a:solidFill>
                  <a:schemeClr val="bg2"/>
                </a:solidFill>
                <a:ea typeface="Fira Sans Extra Condensed Medium"/>
                <a:cs typeface="Fira Sans Extra Condensed Medium"/>
                <a:sym typeface="Fira Sans Extra Condensed Medium"/>
              </a:rPr>
              <a:t>/</a:t>
            </a:r>
          </a:p>
          <a:p>
            <a:pPr algn="ctr"/>
            <a:r>
              <a:rPr lang="en-US" sz="1470" dirty="0">
                <a:solidFill>
                  <a:schemeClr val="bg2"/>
                </a:solidFill>
                <a:ea typeface="Fira Sans Extra Condensed Medium"/>
                <a:cs typeface="Fira Sans Extra Condensed Medium"/>
                <a:sym typeface="Fira Sans Extra Condensed Medium"/>
              </a:rPr>
              <a:t>Ambition state </a:t>
            </a:r>
          </a:p>
          <a:p>
            <a:pPr algn="ctr"/>
            <a:endParaRPr sz="1470" dirty="0">
              <a:solidFill>
                <a:schemeClr val="bg2"/>
              </a:solidFill>
              <a:latin typeface="+mj-lt"/>
              <a:ea typeface="Fira Sans Extra Condensed Medium"/>
              <a:cs typeface="Fira Sans Extra Condensed Medium"/>
              <a:sym typeface="Fira Sans Extra Condensed Medium"/>
            </a:endParaRPr>
          </a:p>
        </p:txBody>
      </p:sp>
      <p:sp>
        <p:nvSpPr>
          <p:cNvPr id="8" name="Google Shape;315;p23"/>
          <p:cNvSpPr/>
          <p:nvPr/>
        </p:nvSpPr>
        <p:spPr>
          <a:xfrm>
            <a:off x="482651" y="3133800"/>
            <a:ext cx="1524400" cy="698400"/>
          </a:xfrm>
          <a:prstGeom prst="rect">
            <a:avLst/>
          </a:prstGeom>
          <a:solidFill>
            <a:srgbClr val="FFFFFF"/>
          </a:solidFill>
          <a:ln w="19050" cap="flat" cmpd="sng">
            <a:solidFill>
              <a:schemeClr val="lt2"/>
            </a:solidFill>
            <a:prstDash val="solid"/>
            <a:miter lim="800000"/>
            <a:headEnd type="none" w="sm" len="sm"/>
            <a:tailEnd type="none" w="sm" len="sm"/>
          </a:ln>
        </p:spPr>
        <p:txBody>
          <a:bodyPr spcFirstLastPara="1" wrap="square" lIns="45733" tIns="22867" rIns="45733" bIns="22867" anchor="ctr" anchorCtr="0">
            <a:noAutofit/>
          </a:bodyPr>
          <a:lstStyle/>
          <a:p>
            <a:pPr algn="ctr"/>
            <a:endParaRPr sz="1867">
              <a:solidFill>
                <a:srgbClr val="FFFFFF"/>
              </a:solidFill>
              <a:latin typeface="+mj-lt"/>
              <a:ea typeface="Lato Light"/>
              <a:cs typeface="Lato Light"/>
              <a:sym typeface="Lato Light"/>
            </a:endParaRPr>
          </a:p>
        </p:txBody>
      </p:sp>
      <p:sp>
        <p:nvSpPr>
          <p:cNvPr id="9" name="Google Shape;316;p23"/>
          <p:cNvSpPr txBox="1"/>
          <p:nvPr/>
        </p:nvSpPr>
        <p:spPr>
          <a:xfrm>
            <a:off x="563245" y="3443818"/>
            <a:ext cx="1317432" cy="211858"/>
          </a:xfrm>
          <a:prstGeom prst="rect">
            <a:avLst/>
          </a:prstGeom>
          <a:noFill/>
          <a:ln>
            <a:noFill/>
          </a:ln>
        </p:spPr>
        <p:txBody>
          <a:bodyPr spcFirstLastPara="1" wrap="square" lIns="45733" tIns="22867" rIns="45733" bIns="22867" anchor="ctr" anchorCtr="0">
            <a:noAutofit/>
          </a:bodyPr>
          <a:lstStyle/>
          <a:p>
            <a:pPr algn="ctr"/>
            <a:r>
              <a:rPr lang="en" sz="1470" dirty="0">
                <a:solidFill>
                  <a:schemeClr val="bg2"/>
                </a:solidFill>
                <a:latin typeface="+mj-lt"/>
                <a:ea typeface="Fira Sans Extra Condensed Medium"/>
                <a:cs typeface="Fira Sans Extra Condensed Medium"/>
                <a:sym typeface="Fira Sans Extra Condensed Medium"/>
              </a:rPr>
              <a:t>Outcomes</a:t>
            </a:r>
            <a:endParaRPr sz="1470" dirty="0">
              <a:solidFill>
                <a:schemeClr val="bg2"/>
              </a:solidFill>
              <a:latin typeface="+mj-lt"/>
              <a:ea typeface="Fira Sans Extra Condensed Medium"/>
              <a:cs typeface="Fira Sans Extra Condensed Medium"/>
              <a:sym typeface="Fira Sans Extra Condensed Medium"/>
            </a:endParaRPr>
          </a:p>
        </p:txBody>
      </p:sp>
      <p:sp>
        <p:nvSpPr>
          <p:cNvPr id="10" name="Google Shape;317;p23"/>
          <p:cNvSpPr/>
          <p:nvPr/>
        </p:nvSpPr>
        <p:spPr>
          <a:xfrm>
            <a:off x="482651" y="3832300"/>
            <a:ext cx="1524400" cy="698400"/>
          </a:xfrm>
          <a:prstGeom prst="rect">
            <a:avLst/>
          </a:prstGeom>
          <a:solidFill>
            <a:srgbClr val="FFFFFF"/>
          </a:solidFill>
          <a:ln w="19050" cap="flat" cmpd="sng">
            <a:solidFill>
              <a:schemeClr val="lt2"/>
            </a:solidFill>
            <a:prstDash val="solid"/>
            <a:miter lim="800000"/>
            <a:headEnd type="none" w="sm" len="sm"/>
            <a:tailEnd type="none" w="sm" len="sm"/>
          </a:ln>
        </p:spPr>
        <p:txBody>
          <a:bodyPr spcFirstLastPara="1" wrap="square" lIns="45733" tIns="22867" rIns="45733" bIns="22867" anchor="ctr" anchorCtr="0">
            <a:noAutofit/>
          </a:bodyPr>
          <a:lstStyle/>
          <a:p>
            <a:pPr algn="ctr"/>
            <a:endParaRPr sz="1867">
              <a:solidFill>
                <a:srgbClr val="FFFFFF"/>
              </a:solidFill>
              <a:latin typeface="+mj-lt"/>
              <a:ea typeface="Lato Light"/>
              <a:cs typeface="Lato Light"/>
              <a:sym typeface="Lato Light"/>
            </a:endParaRPr>
          </a:p>
        </p:txBody>
      </p:sp>
      <p:sp>
        <p:nvSpPr>
          <p:cNvPr id="11" name="Google Shape;318;p23"/>
          <p:cNvSpPr txBox="1"/>
          <p:nvPr/>
        </p:nvSpPr>
        <p:spPr>
          <a:xfrm>
            <a:off x="489918" y="4085176"/>
            <a:ext cx="1445002" cy="231201"/>
          </a:xfrm>
          <a:prstGeom prst="rect">
            <a:avLst/>
          </a:prstGeom>
          <a:noFill/>
          <a:ln>
            <a:noFill/>
          </a:ln>
        </p:spPr>
        <p:txBody>
          <a:bodyPr spcFirstLastPara="1" wrap="square" lIns="45733" tIns="22867" rIns="45733" bIns="22867" anchor="ctr" anchorCtr="0">
            <a:noAutofit/>
          </a:bodyPr>
          <a:lstStyle/>
          <a:p>
            <a:pPr algn="ctr"/>
            <a:r>
              <a:rPr lang="en" sz="1467" dirty="0">
                <a:solidFill>
                  <a:schemeClr val="bg2"/>
                </a:solidFill>
                <a:latin typeface="+mj-lt"/>
                <a:ea typeface="Fira Sans Extra Condensed Medium"/>
                <a:cs typeface="Fira Sans Extra Condensed Medium"/>
                <a:sym typeface="Fira Sans Extra Condensed Medium"/>
              </a:rPr>
              <a:t>Outputs</a:t>
            </a:r>
            <a:endParaRPr sz="933" dirty="0">
              <a:solidFill>
                <a:schemeClr val="bg2"/>
              </a:solidFill>
              <a:latin typeface="+mj-lt"/>
              <a:ea typeface="Fira Sans Extra Condensed Medium"/>
              <a:cs typeface="Fira Sans Extra Condensed Medium"/>
              <a:sym typeface="Fira Sans Extra Condensed Medium"/>
            </a:endParaRPr>
          </a:p>
        </p:txBody>
      </p:sp>
      <p:sp>
        <p:nvSpPr>
          <p:cNvPr id="12" name="Google Shape;319;p23"/>
          <p:cNvSpPr/>
          <p:nvPr/>
        </p:nvSpPr>
        <p:spPr>
          <a:xfrm>
            <a:off x="2007048" y="4530800"/>
            <a:ext cx="1524400" cy="698400"/>
          </a:xfrm>
          <a:prstGeom prst="rect">
            <a:avLst/>
          </a:prstGeom>
          <a:solidFill>
            <a:schemeClr val="accent3"/>
          </a:solidFill>
          <a:ln w="19050" cap="flat" cmpd="sng">
            <a:solidFill>
              <a:schemeClr val="lt2"/>
            </a:solidFill>
            <a:prstDash val="solid"/>
            <a:miter lim="800000"/>
            <a:headEnd type="none" w="sm" len="sm"/>
            <a:tailEnd type="none" w="sm" len="sm"/>
          </a:ln>
        </p:spPr>
        <p:txBody>
          <a:bodyPr spcFirstLastPara="1" wrap="square" lIns="45733" tIns="22867" rIns="45733" bIns="22867" anchor="ctr" anchorCtr="0">
            <a:noAutofit/>
          </a:bodyPr>
          <a:lstStyle/>
          <a:p>
            <a:pPr algn="ctr"/>
            <a:endParaRPr sz="1867">
              <a:solidFill>
                <a:srgbClr val="FFFFFF"/>
              </a:solidFill>
              <a:latin typeface="+mj-lt"/>
              <a:ea typeface="Lato Light"/>
              <a:cs typeface="Lato Light"/>
              <a:sym typeface="Lato Light"/>
            </a:endParaRPr>
          </a:p>
        </p:txBody>
      </p:sp>
      <p:sp>
        <p:nvSpPr>
          <p:cNvPr id="13" name="Google Shape;320;p23"/>
          <p:cNvSpPr txBox="1"/>
          <p:nvPr/>
        </p:nvSpPr>
        <p:spPr>
          <a:xfrm>
            <a:off x="2003938" y="4581062"/>
            <a:ext cx="1475646" cy="584006"/>
          </a:xfrm>
          <a:prstGeom prst="rect">
            <a:avLst/>
          </a:prstGeom>
          <a:noFill/>
          <a:ln>
            <a:noFill/>
          </a:ln>
        </p:spPr>
        <p:txBody>
          <a:bodyPr spcFirstLastPara="1" wrap="square" lIns="45733" tIns="22867" rIns="45733" bIns="22867" anchor="ctr" anchorCtr="0">
            <a:noAutofit/>
          </a:bodyPr>
          <a:lstStyle>
            <a:defPPr>
              <a:defRPr lang="nl-NL"/>
            </a:defPPr>
            <a:lvl1pPr>
              <a:defRPr sz="933">
                <a:solidFill>
                  <a:schemeClr val="lt1"/>
                </a:solidFill>
                <a:latin typeface="Fira Sans Extra Condensed Medium"/>
                <a:ea typeface="Fira Sans Extra Condensed Medium"/>
                <a:cs typeface="Fira Sans Extra Condensed Medium"/>
              </a:defRPr>
            </a:lvl1pPr>
          </a:lstStyle>
          <a:p>
            <a:r>
              <a:rPr lang="en-US" sz="900" dirty="0">
                <a:latin typeface="+mj-lt"/>
                <a:sym typeface="Fira Sans Extra Condensed Medium"/>
              </a:rPr>
              <a:t>What are the key actions to be carried out and in what sequence in order to produce the expected results?</a:t>
            </a:r>
            <a:endParaRPr sz="900" dirty="0">
              <a:latin typeface="+mj-lt"/>
              <a:sym typeface="Fira Sans Extra Condensed Medium"/>
            </a:endParaRPr>
          </a:p>
        </p:txBody>
      </p:sp>
      <p:sp>
        <p:nvSpPr>
          <p:cNvPr id="14" name="Google Shape;321;p23"/>
          <p:cNvSpPr/>
          <p:nvPr/>
        </p:nvSpPr>
        <p:spPr>
          <a:xfrm>
            <a:off x="3531446" y="4530800"/>
            <a:ext cx="1524400" cy="698400"/>
          </a:xfrm>
          <a:prstGeom prst="rect">
            <a:avLst/>
          </a:prstGeom>
          <a:solidFill>
            <a:schemeClr val="accent3"/>
          </a:solidFill>
          <a:ln w="19050" cap="flat" cmpd="sng">
            <a:solidFill>
              <a:schemeClr val="lt2"/>
            </a:solidFill>
            <a:prstDash val="solid"/>
            <a:miter lim="800000"/>
            <a:headEnd type="none" w="sm" len="sm"/>
            <a:tailEnd type="none" w="sm" len="sm"/>
          </a:ln>
        </p:spPr>
        <p:txBody>
          <a:bodyPr spcFirstLastPara="1" wrap="square" lIns="45733" tIns="22867" rIns="45733" bIns="22867" anchor="ctr" anchorCtr="0">
            <a:noAutofit/>
          </a:bodyPr>
          <a:lstStyle/>
          <a:p>
            <a:pPr algn="ctr"/>
            <a:endParaRPr sz="1867">
              <a:solidFill>
                <a:srgbClr val="FFFFFF"/>
              </a:solidFill>
              <a:latin typeface="+mj-lt"/>
              <a:ea typeface="Lato Light"/>
              <a:cs typeface="Lato Light"/>
              <a:sym typeface="Lato Light"/>
            </a:endParaRPr>
          </a:p>
        </p:txBody>
      </p:sp>
      <p:sp>
        <p:nvSpPr>
          <p:cNvPr id="15" name="Google Shape;322;p23"/>
          <p:cNvSpPr txBox="1"/>
          <p:nvPr/>
        </p:nvSpPr>
        <p:spPr>
          <a:xfrm>
            <a:off x="3579889" y="4581062"/>
            <a:ext cx="1451377" cy="648138"/>
          </a:xfrm>
          <a:prstGeom prst="rect">
            <a:avLst/>
          </a:prstGeom>
          <a:noFill/>
          <a:ln>
            <a:noFill/>
          </a:ln>
        </p:spPr>
        <p:txBody>
          <a:bodyPr spcFirstLastPara="1" wrap="square" lIns="45733" tIns="22867" rIns="45733" bIns="22867" anchor="ctr" anchorCtr="0">
            <a:noAutofit/>
          </a:bodyPr>
          <a:lstStyle/>
          <a:p>
            <a:r>
              <a:rPr lang="en-US" sz="900" dirty="0">
                <a:solidFill>
                  <a:schemeClr val="lt1"/>
                </a:solidFill>
                <a:latin typeface="+mj-lt"/>
                <a:ea typeface="Fira Sans Extra Condensed Medium"/>
                <a:cs typeface="Fira Sans Extra Condensed Medium"/>
                <a:sym typeface="Fira Sans Extra Condensed Medium"/>
              </a:rPr>
              <a:t>What are the means required to implement these activities, e.g. personnel, equipment, supplies, etc. </a:t>
            </a:r>
            <a:endParaRPr sz="900" dirty="0">
              <a:solidFill>
                <a:schemeClr val="lt1"/>
              </a:solidFill>
              <a:latin typeface="+mj-lt"/>
              <a:ea typeface="Fira Sans Extra Condensed Medium"/>
              <a:cs typeface="Fira Sans Extra Condensed Medium"/>
              <a:sym typeface="Fira Sans Extra Condensed Medium"/>
            </a:endParaRPr>
          </a:p>
        </p:txBody>
      </p:sp>
      <p:sp>
        <p:nvSpPr>
          <p:cNvPr id="17" name="Google Shape;324;p23"/>
          <p:cNvSpPr txBox="1"/>
          <p:nvPr/>
        </p:nvSpPr>
        <p:spPr>
          <a:xfrm>
            <a:off x="11011301" y="2557443"/>
            <a:ext cx="1452596" cy="698500"/>
          </a:xfrm>
          <a:prstGeom prst="rect">
            <a:avLst/>
          </a:prstGeom>
          <a:noFill/>
          <a:ln>
            <a:noFill/>
          </a:ln>
        </p:spPr>
        <p:txBody>
          <a:bodyPr spcFirstLastPara="1" wrap="square" lIns="45733" tIns="22867" rIns="45733" bIns="22867" anchor="ctr" anchorCtr="0">
            <a:noAutofit/>
          </a:bodyPr>
          <a:lstStyle/>
          <a:p>
            <a:r>
              <a:rPr lang="en-US" sz="900" dirty="0">
                <a:solidFill>
                  <a:schemeClr val="lt1"/>
                </a:solidFill>
                <a:latin typeface="+mj-lt"/>
                <a:ea typeface="Fira Sans Extra Condensed Medium"/>
                <a:cs typeface="Fira Sans Extra Condensed Medium"/>
                <a:sym typeface="Fira Sans Extra Condensed Medium"/>
              </a:rPr>
              <a:t>Which actions have already been executed?</a:t>
            </a:r>
            <a:endParaRPr sz="900" dirty="0">
              <a:solidFill>
                <a:schemeClr val="lt1"/>
              </a:solidFill>
              <a:latin typeface="+mj-lt"/>
              <a:ea typeface="Fira Sans Extra Condensed Medium"/>
              <a:cs typeface="Fira Sans Extra Condensed Medium"/>
              <a:sym typeface="Fira Sans Extra Condensed Medium"/>
            </a:endParaRPr>
          </a:p>
        </p:txBody>
      </p:sp>
      <p:sp>
        <p:nvSpPr>
          <p:cNvPr id="18" name="Google Shape;325;p23"/>
          <p:cNvSpPr/>
          <p:nvPr/>
        </p:nvSpPr>
        <p:spPr>
          <a:xfrm>
            <a:off x="5026318" y="4530800"/>
            <a:ext cx="1524400" cy="698400"/>
          </a:xfrm>
          <a:prstGeom prst="rect">
            <a:avLst/>
          </a:prstGeom>
          <a:solidFill>
            <a:schemeClr val="accent5"/>
          </a:solidFill>
          <a:ln w="19050" cap="flat" cmpd="sng">
            <a:solidFill>
              <a:schemeClr val="lt2"/>
            </a:solidFill>
            <a:prstDash val="solid"/>
            <a:miter lim="800000"/>
            <a:headEnd type="none" w="sm" len="sm"/>
            <a:tailEnd type="none" w="sm" len="sm"/>
          </a:ln>
        </p:spPr>
        <p:txBody>
          <a:bodyPr spcFirstLastPara="1" wrap="square" lIns="45733" tIns="22867" rIns="45733" bIns="22867" anchor="ctr" anchorCtr="0">
            <a:noAutofit/>
          </a:bodyPr>
          <a:lstStyle/>
          <a:p>
            <a:pPr algn="ctr"/>
            <a:endParaRPr sz="1867">
              <a:solidFill>
                <a:srgbClr val="FFFFFF"/>
              </a:solidFill>
              <a:latin typeface="+mj-lt"/>
              <a:ea typeface="Lato Light"/>
              <a:cs typeface="Lato Light"/>
              <a:sym typeface="Lato Light"/>
            </a:endParaRPr>
          </a:p>
        </p:txBody>
      </p:sp>
      <p:sp>
        <p:nvSpPr>
          <p:cNvPr id="19" name="Google Shape;326;p23"/>
          <p:cNvSpPr txBox="1"/>
          <p:nvPr/>
        </p:nvSpPr>
        <p:spPr>
          <a:xfrm>
            <a:off x="5019055" y="4505511"/>
            <a:ext cx="1447959" cy="648138"/>
          </a:xfrm>
          <a:prstGeom prst="rect">
            <a:avLst/>
          </a:prstGeom>
          <a:noFill/>
          <a:ln>
            <a:noFill/>
          </a:ln>
        </p:spPr>
        <p:txBody>
          <a:bodyPr spcFirstLastPara="1" wrap="square" lIns="45733" tIns="22867" rIns="45733" bIns="22867" anchor="ctr" anchorCtr="0">
            <a:noAutofit/>
          </a:bodyPr>
          <a:lstStyle/>
          <a:p>
            <a:r>
              <a:rPr lang="en-US" sz="900" dirty="0">
                <a:solidFill>
                  <a:schemeClr val="lt1"/>
                </a:solidFill>
                <a:latin typeface="+mj-lt"/>
                <a:ea typeface="Fira Sans Extra Condensed Medium"/>
                <a:cs typeface="Fira Sans Extra Condensed Medium"/>
                <a:sym typeface="Fira Sans Extra Condensed Medium"/>
              </a:rPr>
              <a:t>What pre-conditions are required before the action starts?</a:t>
            </a:r>
            <a:endParaRPr sz="900" dirty="0">
              <a:solidFill>
                <a:schemeClr val="lt1"/>
              </a:solidFill>
              <a:latin typeface="+mj-lt"/>
              <a:ea typeface="Fira Sans Extra Condensed Medium"/>
              <a:cs typeface="Fira Sans Extra Condensed Medium"/>
              <a:sym typeface="Fira Sans Extra Condensed Medium"/>
            </a:endParaRPr>
          </a:p>
        </p:txBody>
      </p:sp>
      <p:sp>
        <p:nvSpPr>
          <p:cNvPr id="20" name="Google Shape;330;p23"/>
          <p:cNvSpPr txBox="1"/>
          <p:nvPr/>
        </p:nvSpPr>
        <p:spPr>
          <a:xfrm>
            <a:off x="3548525" y="1196752"/>
            <a:ext cx="454800" cy="230800"/>
          </a:xfrm>
          <a:prstGeom prst="rect">
            <a:avLst/>
          </a:prstGeom>
          <a:noFill/>
          <a:ln>
            <a:noFill/>
          </a:ln>
        </p:spPr>
        <p:txBody>
          <a:bodyPr spcFirstLastPara="1" wrap="square" lIns="45733" tIns="22867" rIns="45733" bIns="22867" anchor="ctr" anchorCtr="0">
            <a:noAutofit/>
          </a:bodyPr>
          <a:lstStyle/>
          <a:p>
            <a:pPr algn="ctr"/>
            <a:r>
              <a:rPr lang="en" sz="1467">
                <a:solidFill>
                  <a:schemeClr val="lt1"/>
                </a:solidFill>
                <a:latin typeface="+mj-lt"/>
                <a:ea typeface="Fira Sans Extra Condensed Medium"/>
                <a:cs typeface="Fira Sans Extra Condensed Medium"/>
                <a:sym typeface="Fira Sans Extra Condensed Medium"/>
              </a:rPr>
              <a:t>LOW</a:t>
            </a:r>
            <a:endParaRPr sz="933">
              <a:solidFill>
                <a:schemeClr val="lt1"/>
              </a:solidFill>
              <a:latin typeface="+mj-lt"/>
              <a:ea typeface="Fira Sans Extra Condensed Medium"/>
              <a:cs typeface="Fira Sans Extra Condensed Medium"/>
              <a:sym typeface="Fira Sans Extra Condensed Medium"/>
            </a:endParaRPr>
          </a:p>
        </p:txBody>
      </p:sp>
      <p:sp>
        <p:nvSpPr>
          <p:cNvPr id="21" name="Google Shape;331;p23"/>
          <p:cNvSpPr/>
          <p:nvPr/>
        </p:nvSpPr>
        <p:spPr>
          <a:xfrm>
            <a:off x="2007048" y="1736800"/>
            <a:ext cx="1524400" cy="698400"/>
          </a:xfrm>
          <a:prstGeom prst="rect">
            <a:avLst/>
          </a:prstGeom>
          <a:solidFill>
            <a:srgbClr val="FFFFFF"/>
          </a:solidFill>
          <a:ln w="19050" cap="flat" cmpd="sng">
            <a:solidFill>
              <a:schemeClr val="lt2"/>
            </a:solidFill>
            <a:prstDash val="solid"/>
            <a:miter lim="800000"/>
            <a:headEnd type="none" w="sm" len="sm"/>
            <a:tailEnd type="none" w="sm" len="sm"/>
          </a:ln>
        </p:spPr>
        <p:txBody>
          <a:bodyPr spcFirstLastPara="1" wrap="square" lIns="45733" tIns="22867" rIns="45733" bIns="22867" anchor="ctr" anchorCtr="0">
            <a:noAutofit/>
          </a:bodyPr>
          <a:lstStyle/>
          <a:p>
            <a:pPr algn="ctr"/>
            <a:endParaRPr sz="1867">
              <a:solidFill>
                <a:srgbClr val="FFFFFF"/>
              </a:solidFill>
              <a:latin typeface="+mj-lt"/>
              <a:ea typeface="Lato Light"/>
              <a:cs typeface="Lato Light"/>
              <a:sym typeface="Lato Light"/>
            </a:endParaRPr>
          </a:p>
        </p:txBody>
      </p:sp>
      <p:sp>
        <p:nvSpPr>
          <p:cNvPr id="22" name="Google Shape;332;p23"/>
          <p:cNvSpPr/>
          <p:nvPr/>
        </p:nvSpPr>
        <p:spPr>
          <a:xfrm>
            <a:off x="2007048" y="2435300"/>
            <a:ext cx="1524400" cy="698400"/>
          </a:xfrm>
          <a:prstGeom prst="rect">
            <a:avLst/>
          </a:prstGeom>
          <a:solidFill>
            <a:schemeClr val="accent1"/>
          </a:solidFill>
          <a:ln w="19050" cap="flat" cmpd="sng">
            <a:solidFill>
              <a:schemeClr val="lt2"/>
            </a:solidFill>
            <a:prstDash val="solid"/>
            <a:miter lim="800000"/>
            <a:headEnd type="none" w="sm" len="sm"/>
            <a:tailEnd type="none" w="sm" len="sm"/>
          </a:ln>
        </p:spPr>
        <p:txBody>
          <a:bodyPr spcFirstLastPara="1" wrap="square" lIns="45733" tIns="22867" rIns="45733" bIns="22867" anchor="ctr" anchorCtr="0">
            <a:noAutofit/>
          </a:bodyPr>
          <a:lstStyle/>
          <a:p>
            <a:pPr algn="ctr"/>
            <a:endParaRPr sz="1867">
              <a:solidFill>
                <a:srgbClr val="FFFFFF"/>
              </a:solidFill>
              <a:latin typeface="+mj-lt"/>
              <a:ea typeface="Lato Light"/>
              <a:cs typeface="Lato Light"/>
              <a:sym typeface="Lato Light"/>
            </a:endParaRPr>
          </a:p>
        </p:txBody>
      </p:sp>
      <p:sp>
        <p:nvSpPr>
          <p:cNvPr id="23" name="Google Shape;333;p23"/>
          <p:cNvSpPr/>
          <p:nvPr/>
        </p:nvSpPr>
        <p:spPr>
          <a:xfrm>
            <a:off x="2007048" y="3133800"/>
            <a:ext cx="1524400" cy="698400"/>
          </a:xfrm>
          <a:prstGeom prst="rect">
            <a:avLst/>
          </a:prstGeom>
          <a:solidFill>
            <a:schemeClr val="accent1"/>
          </a:solidFill>
          <a:ln w="19050" cap="flat" cmpd="sng">
            <a:solidFill>
              <a:schemeClr val="lt2"/>
            </a:solidFill>
            <a:prstDash val="solid"/>
            <a:miter lim="800000"/>
            <a:headEnd type="none" w="sm" len="sm"/>
            <a:tailEnd type="none" w="sm" len="sm"/>
          </a:ln>
        </p:spPr>
        <p:txBody>
          <a:bodyPr spcFirstLastPara="1" wrap="square" lIns="45733" tIns="22867" rIns="45733" bIns="22867" anchor="ctr" anchorCtr="0">
            <a:noAutofit/>
          </a:bodyPr>
          <a:lstStyle/>
          <a:p>
            <a:pPr algn="ctr"/>
            <a:endParaRPr sz="1867">
              <a:solidFill>
                <a:srgbClr val="FFFFFF"/>
              </a:solidFill>
              <a:latin typeface="+mj-lt"/>
              <a:ea typeface="Lato Light"/>
              <a:cs typeface="Lato Light"/>
              <a:sym typeface="Lato Light"/>
            </a:endParaRPr>
          </a:p>
        </p:txBody>
      </p:sp>
      <p:sp>
        <p:nvSpPr>
          <p:cNvPr id="24" name="Google Shape;334;p23"/>
          <p:cNvSpPr/>
          <p:nvPr/>
        </p:nvSpPr>
        <p:spPr>
          <a:xfrm>
            <a:off x="2007048" y="3832300"/>
            <a:ext cx="1524400" cy="698400"/>
          </a:xfrm>
          <a:prstGeom prst="rect">
            <a:avLst/>
          </a:prstGeom>
          <a:solidFill>
            <a:schemeClr val="accent1"/>
          </a:solidFill>
          <a:ln w="19050" cap="flat" cmpd="sng">
            <a:solidFill>
              <a:schemeClr val="lt2"/>
            </a:solidFill>
            <a:prstDash val="solid"/>
            <a:miter lim="800000"/>
            <a:headEnd type="none" w="sm" len="sm"/>
            <a:tailEnd type="none" w="sm" len="sm"/>
          </a:ln>
        </p:spPr>
        <p:txBody>
          <a:bodyPr spcFirstLastPara="1" wrap="square" lIns="45733" tIns="22867" rIns="45733" bIns="22867" anchor="ctr" anchorCtr="0">
            <a:noAutofit/>
          </a:bodyPr>
          <a:lstStyle/>
          <a:p>
            <a:pPr algn="ctr"/>
            <a:endParaRPr sz="1867">
              <a:solidFill>
                <a:srgbClr val="FFFFFF"/>
              </a:solidFill>
              <a:latin typeface="+mj-lt"/>
              <a:ea typeface="Lato Light"/>
              <a:cs typeface="Lato Light"/>
              <a:sym typeface="Lato Light"/>
            </a:endParaRPr>
          </a:p>
        </p:txBody>
      </p:sp>
      <p:sp>
        <p:nvSpPr>
          <p:cNvPr id="25" name="Google Shape;337;p23"/>
          <p:cNvSpPr/>
          <p:nvPr/>
        </p:nvSpPr>
        <p:spPr>
          <a:xfrm>
            <a:off x="3531446" y="1736800"/>
            <a:ext cx="1524400" cy="698400"/>
          </a:xfrm>
          <a:prstGeom prst="rect">
            <a:avLst/>
          </a:prstGeom>
          <a:solidFill>
            <a:srgbClr val="FFFFFF"/>
          </a:solidFill>
          <a:ln w="19050" cap="flat" cmpd="sng">
            <a:solidFill>
              <a:schemeClr val="lt2"/>
            </a:solidFill>
            <a:prstDash val="solid"/>
            <a:miter lim="800000"/>
            <a:headEnd type="none" w="sm" len="sm"/>
            <a:tailEnd type="none" w="sm" len="sm"/>
          </a:ln>
        </p:spPr>
        <p:txBody>
          <a:bodyPr spcFirstLastPara="1" wrap="square" lIns="45733" tIns="22867" rIns="45733" bIns="22867" anchor="ctr" anchorCtr="0">
            <a:noAutofit/>
          </a:bodyPr>
          <a:lstStyle/>
          <a:p>
            <a:pPr algn="ctr"/>
            <a:endParaRPr sz="1867">
              <a:solidFill>
                <a:srgbClr val="FFFFFF"/>
              </a:solidFill>
              <a:latin typeface="+mj-lt"/>
              <a:ea typeface="Lato Light"/>
              <a:cs typeface="Lato Light"/>
              <a:sym typeface="Lato Light"/>
            </a:endParaRPr>
          </a:p>
        </p:txBody>
      </p:sp>
      <p:sp>
        <p:nvSpPr>
          <p:cNvPr id="26" name="Google Shape;338;p23"/>
          <p:cNvSpPr txBox="1"/>
          <p:nvPr/>
        </p:nvSpPr>
        <p:spPr>
          <a:xfrm>
            <a:off x="3821356" y="1970634"/>
            <a:ext cx="944400" cy="230800"/>
          </a:xfrm>
          <a:prstGeom prst="rect">
            <a:avLst/>
          </a:prstGeom>
          <a:noFill/>
          <a:ln>
            <a:noFill/>
          </a:ln>
        </p:spPr>
        <p:txBody>
          <a:bodyPr spcFirstLastPara="1" wrap="square" lIns="45733" tIns="22867" rIns="45733" bIns="22867" anchor="ctr" anchorCtr="0">
            <a:noAutofit/>
          </a:bodyPr>
          <a:lstStyle/>
          <a:p>
            <a:pPr algn="ctr"/>
            <a:r>
              <a:rPr lang="en" sz="1467" dirty="0">
                <a:solidFill>
                  <a:schemeClr val="bg2"/>
                </a:solidFill>
                <a:latin typeface="+mj-lt"/>
                <a:ea typeface="Fira Sans Extra Condensed Medium"/>
                <a:cs typeface="Fira Sans Extra Condensed Medium"/>
                <a:sym typeface="Fira Sans Extra Condensed Medium"/>
              </a:rPr>
              <a:t>Indicators </a:t>
            </a:r>
            <a:endParaRPr sz="933" dirty="0">
              <a:solidFill>
                <a:schemeClr val="bg2"/>
              </a:solidFill>
              <a:latin typeface="+mj-lt"/>
              <a:ea typeface="Fira Sans Extra Condensed Medium"/>
              <a:cs typeface="Fira Sans Extra Condensed Medium"/>
              <a:sym typeface="Fira Sans Extra Condensed Medium"/>
            </a:endParaRPr>
          </a:p>
        </p:txBody>
      </p:sp>
      <p:sp>
        <p:nvSpPr>
          <p:cNvPr id="27" name="Google Shape;339;p23"/>
          <p:cNvSpPr/>
          <p:nvPr/>
        </p:nvSpPr>
        <p:spPr>
          <a:xfrm>
            <a:off x="3531446" y="2435300"/>
            <a:ext cx="1524400" cy="698400"/>
          </a:xfrm>
          <a:prstGeom prst="rect">
            <a:avLst/>
          </a:prstGeom>
          <a:solidFill>
            <a:schemeClr val="accent4"/>
          </a:solidFill>
          <a:ln w="19050" cap="flat" cmpd="sng">
            <a:solidFill>
              <a:schemeClr val="lt2"/>
            </a:solidFill>
            <a:prstDash val="solid"/>
            <a:miter lim="800000"/>
            <a:headEnd type="none" w="sm" len="sm"/>
            <a:tailEnd type="none" w="sm" len="sm"/>
          </a:ln>
        </p:spPr>
        <p:txBody>
          <a:bodyPr spcFirstLastPara="1" wrap="square" lIns="45733" tIns="22867" rIns="45733" bIns="22867" anchor="ctr" anchorCtr="0">
            <a:noAutofit/>
          </a:bodyPr>
          <a:lstStyle/>
          <a:p>
            <a:pPr algn="ctr"/>
            <a:endParaRPr sz="1867">
              <a:solidFill>
                <a:srgbClr val="FFFFFF"/>
              </a:solidFill>
              <a:latin typeface="+mj-lt"/>
              <a:ea typeface="Lato Light"/>
              <a:cs typeface="Lato Light"/>
              <a:sym typeface="Lato Light"/>
            </a:endParaRPr>
          </a:p>
        </p:txBody>
      </p:sp>
      <p:sp>
        <p:nvSpPr>
          <p:cNvPr id="28" name="Google Shape;340;p23"/>
          <p:cNvSpPr txBox="1"/>
          <p:nvPr/>
        </p:nvSpPr>
        <p:spPr>
          <a:xfrm>
            <a:off x="3514402" y="2669034"/>
            <a:ext cx="1511551" cy="230800"/>
          </a:xfrm>
          <a:prstGeom prst="rect">
            <a:avLst/>
          </a:prstGeom>
          <a:noFill/>
          <a:ln>
            <a:noFill/>
          </a:ln>
        </p:spPr>
        <p:txBody>
          <a:bodyPr spcFirstLastPara="1" wrap="square" lIns="45733" tIns="22867" rIns="45733" bIns="22867" anchor="ctr" anchorCtr="0">
            <a:noAutofit/>
          </a:bodyPr>
          <a:lstStyle/>
          <a:p>
            <a:r>
              <a:rPr lang="en-US" sz="900" dirty="0">
                <a:solidFill>
                  <a:schemeClr val="lt1"/>
                </a:solidFill>
                <a:latin typeface="+mj-lt"/>
                <a:ea typeface="Fira Sans Extra Condensed Medium"/>
                <a:cs typeface="Fira Sans Extra Condensed Medium"/>
                <a:sym typeface="Fira Sans Extra Condensed Medium"/>
              </a:rPr>
              <a:t>What are the key measures and targets that reflect the achievement of the overall goal ?</a:t>
            </a:r>
            <a:endParaRPr sz="900" dirty="0">
              <a:solidFill>
                <a:schemeClr val="lt1"/>
              </a:solidFill>
              <a:latin typeface="+mj-lt"/>
              <a:ea typeface="Fira Sans Extra Condensed Medium"/>
              <a:cs typeface="Fira Sans Extra Condensed Medium"/>
              <a:sym typeface="Fira Sans Extra Condensed Medium"/>
            </a:endParaRPr>
          </a:p>
        </p:txBody>
      </p:sp>
      <p:sp>
        <p:nvSpPr>
          <p:cNvPr id="29" name="Google Shape;341;p23"/>
          <p:cNvSpPr/>
          <p:nvPr/>
        </p:nvSpPr>
        <p:spPr>
          <a:xfrm>
            <a:off x="3531446" y="3133800"/>
            <a:ext cx="1524400" cy="698400"/>
          </a:xfrm>
          <a:prstGeom prst="rect">
            <a:avLst/>
          </a:prstGeom>
          <a:solidFill>
            <a:schemeClr val="accent4"/>
          </a:solidFill>
          <a:ln w="19050" cap="flat" cmpd="sng">
            <a:solidFill>
              <a:schemeClr val="lt2"/>
            </a:solidFill>
            <a:prstDash val="solid"/>
            <a:miter lim="800000"/>
            <a:headEnd type="none" w="sm" len="sm"/>
            <a:tailEnd type="none" w="sm" len="sm"/>
          </a:ln>
        </p:spPr>
        <p:txBody>
          <a:bodyPr spcFirstLastPara="1" wrap="square" lIns="45733" tIns="22867" rIns="45733" bIns="22867" anchor="ctr" anchorCtr="0">
            <a:noAutofit/>
          </a:bodyPr>
          <a:lstStyle/>
          <a:p>
            <a:pPr algn="ctr"/>
            <a:endParaRPr sz="1867">
              <a:solidFill>
                <a:srgbClr val="FFFFFF"/>
              </a:solidFill>
              <a:latin typeface="+mj-lt"/>
              <a:ea typeface="Lato Light"/>
              <a:cs typeface="Lato Light"/>
              <a:sym typeface="Lato Light"/>
            </a:endParaRPr>
          </a:p>
        </p:txBody>
      </p:sp>
      <p:sp>
        <p:nvSpPr>
          <p:cNvPr id="30" name="Google Shape;342;p23"/>
          <p:cNvSpPr/>
          <p:nvPr/>
        </p:nvSpPr>
        <p:spPr>
          <a:xfrm>
            <a:off x="3531446" y="3832300"/>
            <a:ext cx="1524400" cy="698400"/>
          </a:xfrm>
          <a:prstGeom prst="rect">
            <a:avLst/>
          </a:prstGeom>
          <a:solidFill>
            <a:schemeClr val="accent4"/>
          </a:solidFill>
          <a:ln w="19050" cap="flat" cmpd="sng">
            <a:solidFill>
              <a:schemeClr val="lt2"/>
            </a:solidFill>
            <a:prstDash val="solid"/>
            <a:miter lim="800000"/>
            <a:headEnd type="none" w="sm" len="sm"/>
            <a:tailEnd type="none" w="sm" len="sm"/>
          </a:ln>
        </p:spPr>
        <p:txBody>
          <a:bodyPr spcFirstLastPara="1" wrap="square" lIns="45733" tIns="22867" rIns="45733" bIns="22867" anchor="ctr" anchorCtr="0">
            <a:noAutofit/>
          </a:bodyPr>
          <a:lstStyle/>
          <a:p>
            <a:pPr algn="ctr"/>
            <a:endParaRPr sz="1867">
              <a:solidFill>
                <a:srgbClr val="FFFFFF"/>
              </a:solidFill>
              <a:latin typeface="+mj-lt"/>
              <a:ea typeface="Lato Light"/>
              <a:cs typeface="Lato Light"/>
              <a:sym typeface="Lato Light"/>
            </a:endParaRPr>
          </a:p>
        </p:txBody>
      </p:sp>
      <p:sp>
        <p:nvSpPr>
          <p:cNvPr id="31" name="Google Shape;344;p23"/>
          <p:cNvSpPr txBox="1"/>
          <p:nvPr/>
        </p:nvSpPr>
        <p:spPr>
          <a:xfrm>
            <a:off x="6582887" y="1196752"/>
            <a:ext cx="483600" cy="230800"/>
          </a:xfrm>
          <a:prstGeom prst="rect">
            <a:avLst/>
          </a:prstGeom>
          <a:noFill/>
          <a:ln>
            <a:noFill/>
          </a:ln>
        </p:spPr>
        <p:txBody>
          <a:bodyPr spcFirstLastPara="1" wrap="square" lIns="45733" tIns="22867" rIns="45733" bIns="22867" anchor="ctr" anchorCtr="0">
            <a:noAutofit/>
          </a:bodyPr>
          <a:lstStyle/>
          <a:p>
            <a:pPr algn="ctr"/>
            <a:r>
              <a:rPr lang="en" sz="1467">
                <a:solidFill>
                  <a:schemeClr val="lt1"/>
                </a:solidFill>
                <a:latin typeface="+mj-lt"/>
                <a:ea typeface="Fira Sans Extra Condensed Medium"/>
                <a:cs typeface="Fira Sans Extra Condensed Medium"/>
                <a:sym typeface="Fira Sans Extra Condensed Medium"/>
              </a:rPr>
              <a:t>HIGH</a:t>
            </a:r>
            <a:endParaRPr sz="933">
              <a:solidFill>
                <a:schemeClr val="lt1"/>
              </a:solidFill>
              <a:latin typeface="+mj-lt"/>
              <a:ea typeface="Fira Sans Extra Condensed Medium"/>
              <a:cs typeface="Fira Sans Extra Condensed Medium"/>
              <a:sym typeface="Fira Sans Extra Condensed Medium"/>
            </a:endParaRPr>
          </a:p>
        </p:txBody>
      </p:sp>
      <p:sp>
        <p:nvSpPr>
          <p:cNvPr id="37" name="Google Shape;350;p23"/>
          <p:cNvSpPr txBox="1"/>
          <p:nvPr/>
        </p:nvSpPr>
        <p:spPr>
          <a:xfrm>
            <a:off x="9125725" y="3196021"/>
            <a:ext cx="1265441" cy="230800"/>
          </a:xfrm>
          <a:prstGeom prst="rect">
            <a:avLst/>
          </a:prstGeom>
          <a:noFill/>
          <a:ln>
            <a:noFill/>
          </a:ln>
        </p:spPr>
        <p:txBody>
          <a:bodyPr spcFirstLastPara="1" wrap="square" lIns="45733" tIns="22867" rIns="45733" bIns="22867" anchor="ctr" anchorCtr="0">
            <a:noAutofit/>
          </a:bodyPr>
          <a:lstStyle/>
          <a:p>
            <a:r>
              <a:rPr lang="en-US" sz="900" dirty="0">
                <a:solidFill>
                  <a:schemeClr val="lt1"/>
                </a:solidFill>
                <a:ea typeface="Fira Sans Extra Condensed Medium"/>
                <a:cs typeface="Fira Sans Extra Condensed Medium"/>
                <a:sym typeface="Fira Sans Extra Condensed Medium"/>
              </a:rPr>
              <a:t>Which outcomes have already been achieved?</a:t>
            </a:r>
          </a:p>
        </p:txBody>
      </p:sp>
      <p:sp>
        <p:nvSpPr>
          <p:cNvPr id="39" name="Google Shape;354;p23"/>
          <p:cNvSpPr/>
          <p:nvPr/>
        </p:nvSpPr>
        <p:spPr>
          <a:xfrm>
            <a:off x="5026318" y="1736800"/>
            <a:ext cx="1524400" cy="698400"/>
          </a:xfrm>
          <a:prstGeom prst="rect">
            <a:avLst/>
          </a:prstGeom>
          <a:solidFill>
            <a:srgbClr val="FFFFFF"/>
          </a:solidFill>
          <a:ln w="19050" cap="flat" cmpd="sng">
            <a:solidFill>
              <a:schemeClr val="lt2"/>
            </a:solidFill>
            <a:prstDash val="solid"/>
            <a:miter lim="800000"/>
            <a:headEnd type="none" w="sm" len="sm"/>
            <a:tailEnd type="none" w="sm" len="sm"/>
          </a:ln>
        </p:spPr>
        <p:txBody>
          <a:bodyPr spcFirstLastPara="1" wrap="square" lIns="45733" tIns="22867" rIns="45733" bIns="22867" anchor="ctr" anchorCtr="0">
            <a:noAutofit/>
          </a:bodyPr>
          <a:lstStyle/>
          <a:p>
            <a:pPr algn="ctr"/>
            <a:endParaRPr sz="1867">
              <a:solidFill>
                <a:srgbClr val="FFFFFF"/>
              </a:solidFill>
              <a:latin typeface="+mj-lt"/>
              <a:ea typeface="Lato Light"/>
              <a:cs typeface="Lato Light"/>
              <a:sym typeface="Lato Light"/>
            </a:endParaRPr>
          </a:p>
        </p:txBody>
      </p:sp>
      <p:sp>
        <p:nvSpPr>
          <p:cNvPr id="40" name="Google Shape;355;p23"/>
          <p:cNvSpPr txBox="1"/>
          <p:nvPr/>
        </p:nvSpPr>
        <p:spPr>
          <a:xfrm>
            <a:off x="5080156" y="1988840"/>
            <a:ext cx="1511778" cy="183048"/>
          </a:xfrm>
          <a:prstGeom prst="rect">
            <a:avLst/>
          </a:prstGeom>
          <a:noFill/>
          <a:ln>
            <a:noFill/>
          </a:ln>
        </p:spPr>
        <p:txBody>
          <a:bodyPr spcFirstLastPara="1" wrap="square" lIns="45733" tIns="22867" rIns="45733" bIns="22867" anchor="ctr" anchorCtr="0">
            <a:noAutofit/>
          </a:bodyPr>
          <a:lstStyle/>
          <a:p>
            <a:pPr algn="ctr"/>
            <a:r>
              <a:rPr lang="en" sz="1467" dirty="0">
                <a:solidFill>
                  <a:schemeClr val="bg2"/>
                </a:solidFill>
                <a:latin typeface="+mj-lt"/>
                <a:ea typeface="Fira Sans Extra Condensed Medium"/>
                <a:cs typeface="Fira Sans Extra Condensed Medium"/>
                <a:sym typeface="Fira Sans Extra Condensed Medium"/>
              </a:rPr>
              <a:t>Dependent on</a:t>
            </a:r>
            <a:endParaRPr sz="933" dirty="0">
              <a:solidFill>
                <a:schemeClr val="bg2"/>
              </a:solidFill>
              <a:latin typeface="+mj-lt"/>
              <a:ea typeface="Fira Sans Extra Condensed Medium"/>
              <a:cs typeface="Fira Sans Extra Condensed Medium"/>
              <a:sym typeface="Fira Sans Extra Condensed Medium"/>
            </a:endParaRPr>
          </a:p>
        </p:txBody>
      </p:sp>
      <p:sp>
        <p:nvSpPr>
          <p:cNvPr id="41" name="Google Shape;356;p23"/>
          <p:cNvSpPr/>
          <p:nvPr/>
        </p:nvSpPr>
        <p:spPr>
          <a:xfrm>
            <a:off x="5026318" y="2435300"/>
            <a:ext cx="1524400" cy="698400"/>
          </a:xfrm>
          <a:prstGeom prst="rect">
            <a:avLst/>
          </a:prstGeom>
          <a:solidFill>
            <a:schemeClr val="accent5"/>
          </a:solidFill>
          <a:ln w="19050" cap="flat" cmpd="sng">
            <a:solidFill>
              <a:schemeClr val="lt2"/>
            </a:solidFill>
            <a:prstDash val="solid"/>
            <a:miter lim="800000"/>
            <a:headEnd type="none" w="sm" len="sm"/>
            <a:tailEnd type="none" w="sm" len="sm"/>
          </a:ln>
        </p:spPr>
        <p:txBody>
          <a:bodyPr spcFirstLastPara="1" wrap="square" lIns="45733" tIns="22867" rIns="45733" bIns="22867" anchor="ctr" anchorCtr="0">
            <a:noAutofit/>
          </a:bodyPr>
          <a:lstStyle/>
          <a:p>
            <a:pPr algn="ctr"/>
            <a:endParaRPr sz="1867">
              <a:solidFill>
                <a:srgbClr val="FFFFFF"/>
              </a:solidFill>
              <a:latin typeface="+mj-lt"/>
              <a:ea typeface="Lato Light"/>
              <a:cs typeface="Lato Light"/>
              <a:sym typeface="Lato Light"/>
            </a:endParaRPr>
          </a:p>
        </p:txBody>
      </p:sp>
      <p:sp>
        <p:nvSpPr>
          <p:cNvPr id="42" name="Google Shape;357;p23"/>
          <p:cNvSpPr txBox="1"/>
          <p:nvPr/>
        </p:nvSpPr>
        <p:spPr>
          <a:xfrm>
            <a:off x="5026318" y="2669134"/>
            <a:ext cx="1377109" cy="230800"/>
          </a:xfrm>
          <a:prstGeom prst="rect">
            <a:avLst/>
          </a:prstGeom>
          <a:noFill/>
          <a:ln>
            <a:noFill/>
          </a:ln>
        </p:spPr>
        <p:txBody>
          <a:bodyPr spcFirstLastPara="1" wrap="square" lIns="45733" tIns="22867" rIns="45733" bIns="22867" anchor="ctr" anchorCtr="0">
            <a:noAutofit/>
          </a:bodyPr>
          <a:lstStyle/>
          <a:p>
            <a:r>
              <a:rPr lang="en-US" sz="900" dirty="0">
                <a:solidFill>
                  <a:schemeClr val="lt1"/>
                </a:solidFill>
                <a:latin typeface="+mj-lt"/>
                <a:ea typeface="Fira Sans Extra Condensed Medium"/>
                <a:cs typeface="Fira Sans Extra Condensed Medium"/>
                <a:sym typeface="Fira Sans Extra Condensed Medium"/>
              </a:rPr>
              <a:t>What are the external factors that are essential to sustain objectives in the long term?</a:t>
            </a:r>
            <a:endParaRPr sz="900" dirty="0">
              <a:solidFill>
                <a:schemeClr val="lt1"/>
              </a:solidFill>
              <a:latin typeface="+mj-lt"/>
              <a:ea typeface="Fira Sans Extra Condensed Medium"/>
              <a:cs typeface="Fira Sans Extra Condensed Medium"/>
              <a:sym typeface="Fira Sans Extra Condensed Medium"/>
            </a:endParaRPr>
          </a:p>
        </p:txBody>
      </p:sp>
      <p:sp>
        <p:nvSpPr>
          <p:cNvPr id="43" name="Google Shape;358;p23"/>
          <p:cNvSpPr/>
          <p:nvPr/>
        </p:nvSpPr>
        <p:spPr>
          <a:xfrm>
            <a:off x="5026318" y="3133800"/>
            <a:ext cx="1524400" cy="698400"/>
          </a:xfrm>
          <a:prstGeom prst="rect">
            <a:avLst/>
          </a:prstGeom>
          <a:solidFill>
            <a:schemeClr val="accent5"/>
          </a:solidFill>
          <a:ln w="19050" cap="flat" cmpd="sng">
            <a:solidFill>
              <a:schemeClr val="lt2"/>
            </a:solidFill>
            <a:prstDash val="solid"/>
            <a:miter lim="800000"/>
            <a:headEnd type="none" w="sm" len="sm"/>
            <a:tailEnd type="none" w="sm" len="sm"/>
          </a:ln>
        </p:spPr>
        <p:txBody>
          <a:bodyPr spcFirstLastPara="1" wrap="square" lIns="45733" tIns="22867" rIns="45733" bIns="22867" anchor="ctr" anchorCtr="0">
            <a:noAutofit/>
          </a:bodyPr>
          <a:lstStyle/>
          <a:p>
            <a:pPr algn="ctr"/>
            <a:endParaRPr sz="1867">
              <a:solidFill>
                <a:srgbClr val="FFFFFF"/>
              </a:solidFill>
              <a:latin typeface="+mj-lt"/>
              <a:ea typeface="Lato Light"/>
              <a:cs typeface="Lato Light"/>
              <a:sym typeface="Lato Light"/>
            </a:endParaRPr>
          </a:p>
        </p:txBody>
      </p:sp>
      <p:sp>
        <p:nvSpPr>
          <p:cNvPr id="44" name="Google Shape;359;p23"/>
          <p:cNvSpPr txBox="1"/>
          <p:nvPr/>
        </p:nvSpPr>
        <p:spPr>
          <a:xfrm>
            <a:off x="5034577" y="3298939"/>
            <a:ext cx="1323271" cy="349398"/>
          </a:xfrm>
          <a:prstGeom prst="rect">
            <a:avLst/>
          </a:prstGeom>
          <a:noFill/>
          <a:ln>
            <a:noFill/>
          </a:ln>
        </p:spPr>
        <p:txBody>
          <a:bodyPr spcFirstLastPara="1" wrap="square" lIns="45733" tIns="22867" rIns="45733" bIns="22867" anchor="ctr" anchorCtr="0">
            <a:noAutofit/>
          </a:bodyPr>
          <a:lstStyle/>
          <a:p>
            <a:r>
              <a:rPr lang="en-US" sz="900" dirty="0">
                <a:solidFill>
                  <a:schemeClr val="lt1"/>
                </a:solidFill>
                <a:latin typeface="+mj-lt"/>
                <a:ea typeface="Fira Sans Extra Condensed Medium"/>
                <a:cs typeface="Fira Sans Extra Condensed Medium"/>
                <a:sym typeface="Fira Sans Extra Condensed Medium"/>
              </a:rPr>
              <a:t>Which external factors and conditions are necessary to achieve project objective?</a:t>
            </a:r>
            <a:endParaRPr sz="900" dirty="0">
              <a:solidFill>
                <a:schemeClr val="lt1"/>
              </a:solidFill>
              <a:latin typeface="+mj-lt"/>
              <a:ea typeface="Fira Sans Extra Condensed Medium"/>
              <a:cs typeface="Fira Sans Extra Condensed Medium"/>
              <a:sym typeface="Fira Sans Extra Condensed Medium"/>
            </a:endParaRPr>
          </a:p>
        </p:txBody>
      </p:sp>
      <p:sp>
        <p:nvSpPr>
          <p:cNvPr id="45" name="Google Shape;360;p23"/>
          <p:cNvSpPr/>
          <p:nvPr/>
        </p:nvSpPr>
        <p:spPr>
          <a:xfrm>
            <a:off x="5026318" y="3832300"/>
            <a:ext cx="1524400" cy="698400"/>
          </a:xfrm>
          <a:prstGeom prst="rect">
            <a:avLst/>
          </a:prstGeom>
          <a:solidFill>
            <a:schemeClr val="accent5"/>
          </a:solidFill>
          <a:ln w="19050" cap="flat" cmpd="sng">
            <a:solidFill>
              <a:schemeClr val="lt2"/>
            </a:solidFill>
            <a:prstDash val="solid"/>
            <a:miter lim="800000"/>
            <a:headEnd type="none" w="sm" len="sm"/>
            <a:tailEnd type="none" w="sm" len="sm"/>
          </a:ln>
        </p:spPr>
        <p:txBody>
          <a:bodyPr spcFirstLastPara="1" wrap="square" lIns="45733" tIns="22867" rIns="45733" bIns="22867" anchor="ctr" anchorCtr="0">
            <a:noAutofit/>
          </a:bodyPr>
          <a:lstStyle/>
          <a:p>
            <a:pPr algn="ctr"/>
            <a:endParaRPr sz="1867">
              <a:solidFill>
                <a:srgbClr val="FFFFFF"/>
              </a:solidFill>
              <a:latin typeface="+mj-lt"/>
              <a:ea typeface="Lato Light"/>
              <a:cs typeface="Lato Light"/>
              <a:sym typeface="Lato Light"/>
            </a:endParaRPr>
          </a:p>
        </p:txBody>
      </p:sp>
      <p:sp>
        <p:nvSpPr>
          <p:cNvPr id="46" name="Google Shape;362;p23"/>
          <p:cNvSpPr txBox="1"/>
          <p:nvPr/>
        </p:nvSpPr>
        <p:spPr>
          <a:xfrm>
            <a:off x="9478955" y="1196752"/>
            <a:ext cx="789200" cy="230800"/>
          </a:xfrm>
          <a:prstGeom prst="rect">
            <a:avLst/>
          </a:prstGeom>
          <a:noFill/>
          <a:ln>
            <a:noFill/>
          </a:ln>
        </p:spPr>
        <p:txBody>
          <a:bodyPr spcFirstLastPara="1" wrap="square" lIns="45733" tIns="22867" rIns="45733" bIns="22867" anchor="ctr" anchorCtr="0">
            <a:noAutofit/>
          </a:bodyPr>
          <a:lstStyle/>
          <a:p>
            <a:pPr algn="ctr"/>
            <a:r>
              <a:rPr lang="en" sz="1467" dirty="0">
                <a:solidFill>
                  <a:schemeClr val="lt1"/>
                </a:solidFill>
                <a:latin typeface="+mj-lt"/>
                <a:ea typeface="Fira Sans Extra Condensed Medium"/>
                <a:cs typeface="Fira Sans Extra Condensed Medium"/>
                <a:sym typeface="Fira Sans Extra Condensed Medium"/>
              </a:rPr>
              <a:t>EXTREME</a:t>
            </a:r>
            <a:endParaRPr sz="933" dirty="0">
              <a:solidFill>
                <a:schemeClr val="lt1"/>
              </a:solidFill>
              <a:latin typeface="+mj-lt"/>
              <a:ea typeface="Fira Sans Extra Condensed Medium"/>
              <a:cs typeface="Fira Sans Extra Condensed Medium"/>
              <a:sym typeface="Fira Sans Extra Condensed Medium"/>
            </a:endParaRPr>
          </a:p>
        </p:txBody>
      </p:sp>
      <p:sp>
        <p:nvSpPr>
          <p:cNvPr id="47" name="Google Shape;372;p23"/>
          <p:cNvSpPr txBox="1"/>
          <p:nvPr/>
        </p:nvSpPr>
        <p:spPr>
          <a:xfrm>
            <a:off x="2149846" y="1970634"/>
            <a:ext cx="1238800" cy="230800"/>
          </a:xfrm>
          <a:prstGeom prst="rect">
            <a:avLst/>
          </a:prstGeom>
          <a:noFill/>
          <a:ln>
            <a:noFill/>
          </a:ln>
        </p:spPr>
        <p:txBody>
          <a:bodyPr spcFirstLastPara="1" wrap="square" lIns="45733" tIns="22867" rIns="45733" bIns="22867" anchor="ctr" anchorCtr="0">
            <a:noAutofit/>
          </a:bodyPr>
          <a:lstStyle/>
          <a:p>
            <a:pPr algn="ctr"/>
            <a:r>
              <a:rPr lang="en" sz="1467" dirty="0">
                <a:solidFill>
                  <a:schemeClr val="bg2"/>
                </a:solidFill>
                <a:latin typeface="+mj-lt"/>
                <a:ea typeface="Fira Sans Extra Condensed Medium"/>
                <a:cs typeface="Fira Sans Extra Condensed Medium"/>
                <a:sym typeface="Fira Sans Extra Condensed Medium"/>
              </a:rPr>
              <a:t>Project Summary</a:t>
            </a:r>
            <a:endParaRPr sz="933" dirty="0">
              <a:solidFill>
                <a:schemeClr val="bg2"/>
              </a:solidFill>
              <a:latin typeface="+mj-lt"/>
              <a:ea typeface="Fira Sans Extra Condensed Medium"/>
              <a:cs typeface="Fira Sans Extra Condensed Medium"/>
              <a:sym typeface="Fira Sans Extra Condensed Medium"/>
            </a:endParaRPr>
          </a:p>
        </p:txBody>
      </p:sp>
      <p:sp>
        <p:nvSpPr>
          <p:cNvPr id="48" name="Google Shape;373;p23"/>
          <p:cNvSpPr txBox="1"/>
          <p:nvPr/>
        </p:nvSpPr>
        <p:spPr>
          <a:xfrm>
            <a:off x="2006951" y="2435200"/>
            <a:ext cx="1381695" cy="698500"/>
          </a:xfrm>
          <a:prstGeom prst="rect">
            <a:avLst/>
          </a:prstGeom>
          <a:noFill/>
          <a:ln>
            <a:noFill/>
          </a:ln>
        </p:spPr>
        <p:txBody>
          <a:bodyPr spcFirstLastPara="1" wrap="square" lIns="45733" tIns="22867" rIns="45733" bIns="22867" anchor="ctr" anchorCtr="0">
            <a:noAutofit/>
          </a:bodyPr>
          <a:lstStyle/>
          <a:p>
            <a:r>
              <a:rPr lang="en-US" sz="900" dirty="0">
                <a:solidFill>
                  <a:schemeClr val="lt1"/>
                </a:solidFill>
                <a:latin typeface="+mj-lt"/>
                <a:ea typeface="Fira Sans Extra Condensed Medium"/>
                <a:cs typeface="Fira Sans Extra Condensed Medium"/>
              </a:rPr>
              <a:t>What are you trying to achieve? Why are you working on this problem? What is your overall goal? </a:t>
            </a:r>
            <a:endParaRPr sz="900" dirty="0">
              <a:solidFill>
                <a:schemeClr val="lt1"/>
              </a:solidFill>
              <a:latin typeface="+mj-lt"/>
              <a:ea typeface="Fira Sans Extra Condensed Medium"/>
              <a:cs typeface="Fira Sans Extra Condensed Medium"/>
              <a:sym typeface="Fira Sans Extra Condensed Medium"/>
            </a:endParaRPr>
          </a:p>
        </p:txBody>
      </p:sp>
      <p:sp>
        <p:nvSpPr>
          <p:cNvPr id="49" name="Google Shape;374;p23"/>
          <p:cNvSpPr txBox="1"/>
          <p:nvPr/>
        </p:nvSpPr>
        <p:spPr>
          <a:xfrm>
            <a:off x="2006951" y="3367634"/>
            <a:ext cx="1381695" cy="230800"/>
          </a:xfrm>
          <a:prstGeom prst="rect">
            <a:avLst/>
          </a:prstGeom>
          <a:noFill/>
          <a:ln>
            <a:noFill/>
          </a:ln>
        </p:spPr>
        <p:txBody>
          <a:bodyPr spcFirstLastPara="1" wrap="square" lIns="45733" tIns="22867" rIns="45733" bIns="22867" anchor="ctr" anchorCtr="0">
            <a:noAutofit/>
          </a:bodyPr>
          <a:lstStyle/>
          <a:p>
            <a:r>
              <a:rPr lang="en-US" sz="900" dirty="0">
                <a:solidFill>
                  <a:schemeClr val="lt1"/>
                </a:solidFill>
                <a:latin typeface="+mj-lt"/>
                <a:ea typeface="Fira Sans Extra Condensed Medium"/>
                <a:cs typeface="Fira Sans Extra Condensed Medium"/>
                <a:sym typeface="Fira Sans Extra Condensed Medium"/>
              </a:rPr>
              <a:t>What is the effect or immediate development outcome at the end of the project?</a:t>
            </a:r>
            <a:endParaRPr sz="900" dirty="0">
              <a:solidFill>
                <a:schemeClr val="lt1"/>
              </a:solidFill>
              <a:latin typeface="+mj-lt"/>
              <a:ea typeface="Fira Sans Extra Condensed Medium"/>
              <a:cs typeface="Fira Sans Extra Condensed Medium"/>
              <a:sym typeface="Fira Sans Extra Condensed Medium"/>
            </a:endParaRPr>
          </a:p>
        </p:txBody>
      </p:sp>
      <p:sp>
        <p:nvSpPr>
          <p:cNvPr id="50" name="Google Shape;375;p23"/>
          <p:cNvSpPr txBox="1"/>
          <p:nvPr/>
        </p:nvSpPr>
        <p:spPr>
          <a:xfrm>
            <a:off x="2005075" y="3876758"/>
            <a:ext cx="1475149" cy="648238"/>
          </a:xfrm>
          <a:prstGeom prst="rect">
            <a:avLst/>
          </a:prstGeom>
          <a:noFill/>
          <a:ln>
            <a:noFill/>
          </a:ln>
        </p:spPr>
        <p:txBody>
          <a:bodyPr spcFirstLastPara="1" wrap="square" lIns="45733" tIns="22867" rIns="45733" bIns="22867" anchor="ctr" anchorCtr="0">
            <a:noAutofit/>
          </a:bodyPr>
          <a:lstStyle/>
          <a:p>
            <a:r>
              <a:rPr lang="en-US" sz="900" dirty="0">
                <a:solidFill>
                  <a:schemeClr val="lt1"/>
                </a:solidFill>
                <a:latin typeface="+mj-lt"/>
                <a:ea typeface="Fira Sans Extra Condensed Medium"/>
                <a:cs typeface="Fira Sans Extra Condensed Medium"/>
                <a:sym typeface="Fira Sans Extra Condensed Medium"/>
              </a:rPr>
              <a:t>What are the specifically deliverable results envisaged to achieve the specific objectives?</a:t>
            </a:r>
            <a:endParaRPr sz="900" dirty="0">
              <a:solidFill>
                <a:schemeClr val="lt1"/>
              </a:solidFill>
              <a:latin typeface="+mj-lt"/>
              <a:ea typeface="Fira Sans Extra Condensed Medium"/>
              <a:cs typeface="Fira Sans Extra Condensed Medium"/>
              <a:sym typeface="Fira Sans Extra Condensed Medium"/>
            </a:endParaRPr>
          </a:p>
        </p:txBody>
      </p:sp>
      <p:sp>
        <p:nvSpPr>
          <p:cNvPr id="51" name="Google Shape;376;p23"/>
          <p:cNvSpPr txBox="1"/>
          <p:nvPr/>
        </p:nvSpPr>
        <p:spPr>
          <a:xfrm>
            <a:off x="3555734" y="3882462"/>
            <a:ext cx="1475532" cy="597860"/>
          </a:xfrm>
          <a:prstGeom prst="rect">
            <a:avLst/>
          </a:prstGeom>
          <a:noFill/>
          <a:ln>
            <a:noFill/>
          </a:ln>
        </p:spPr>
        <p:txBody>
          <a:bodyPr spcFirstLastPara="1" wrap="square" lIns="45733" tIns="22867" rIns="45733" bIns="22867" anchor="ctr" anchorCtr="0">
            <a:noAutofit/>
          </a:bodyPr>
          <a:lstStyle/>
          <a:p>
            <a:r>
              <a:rPr lang="en-US" sz="900" dirty="0">
                <a:solidFill>
                  <a:schemeClr val="lt1"/>
                </a:solidFill>
                <a:latin typeface="+mj-lt"/>
                <a:ea typeface="Fira Sans Extra Condensed Medium"/>
                <a:cs typeface="Fira Sans Extra Condensed Medium"/>
                <a:sym typeface="Fira Sans Extra Condensed Medium"/>
              </a:rPr>
              <a:t>What are the indicators to measure whether and to what extent the action achieves the expected results?</a:t>
            </a:r>
            <a:endParaRPr sz="900" dirty="0">
              <a:solidFill>
                <a:schemeClr val="lt1"/>
              </a:solidFill>
              <a:latin typeface="+mj-lt"/>
              <a:ea typeface="Fira Sans Extra Condensed Medium"/>
              <a:cs typeface="Fira Sans Extra Condensed Medium"/>
              <a:sym typeface="Fira Sans Extra Condensed Medium"/>
            </a:endParaRPr>
          </a:p>
        </p:txBody>
      </p:sp>
      <p:sp>
        <p:nvSpPr>
          <p:cNvPr id="52" name="Google Shape;377;p23"/>
          <p:cNvSpPr txBox="1"/>
          <p:nvPr/>
        </p:nvSpPr>
        <p:spPr>
          <a:xfrm>
            <a:off x="3531350" y="3367634"/>
            <a:ext cx="1524313" cy="230800"/>
          </a:xfrm>
          <a:prstGeom prst="rect">
            <a:avLst/>
          </a:prstGeom>
          <a:noFill/>
          <a:ln>
            <a:noFill/>
          </a:ln>
        </p:spPr>
        <p:txBody>
          <a:bodyPr spcFirstLastPara="1" wrap="square" lIns="45733" tIns="22867" rIns="45733" bIns="22867" anchor="ctr" anchorCtr="0">
            <a:noAutofit/>
          </a:bodyPr>
          <a:lstStyle/>
          <a:p>
            <a:r>
              <a:rPr lang="en-US" sz="900" dirty="0">
                <a:solidFill>
                  <a:schemeClr val="lt1"/>
                </a:solidFill>
                <a:latin typeface="+mj-lt"/>
                <a:ea typeface="Fira Sans Extra Condensed Medium"/>
                <a:cs typeface="Fira Sans Extra Condensed Medium"/>
                <a:sym typeface="Fira Sans Extra Condensed Medium"/>
              </a:rPr>
              <a:t>Which indicators clearly show that the objective of the purpose has been achieved?</a:t>
            </a:r>
            <a:endParaRPr sz="900" dirty="0">
              <a:solidFill>
                <a:schemeClr val="lt1"/>
              </a:solidFill>
              <a:latin typeface="+mj-lt"/>
              <a:ea typeface="Fira Sans Extra Condensed Medium"/>
              <a:cs typeface="Fira Sans Extra Condensed Medium"/>
              <a:sym typeface="Fira Sans Extra Condensed Medium"/>
            </a:endParaRPr>
          </a:p>
        </p:txBody>
      </p:sp>
      <p:sp>
        <p:nvSpPr>
          <p:cNvPr id="54" name="Google Shape;379;p23"/>
          <p:cNvSpPr txBox="1"/>
          <p:nvPr/>
        </p:nvSpPr>
        <p:spPr>
          <a:xfrm>
            <a:off x="5034577" y="3933056"/>
            <a:ext cx="1445986" cy="547266"/>
          </a:xfrm>
          <a:prstGeom prst="rect">
            <a:avLst/>
          </a:prstGeom>
          <a:noFill/>
          <a:ln>
            <a:noFill/>
          </a:ln>
        </p:spPr>
        <p:txBody>
          <a:bodyPr spcFirstLastPara="1" wrap="square" lIns="45733" tIns="22867" rIns="45733" bIns="22867" anchor="ctr" anchorCtr="0">
            <a:noAutofit/>
          </a:bodyPr>
          <a:lstStyle/>
          <a:p>
            <a:r>
              <a:rPr lang="en-US" sz="900" dirty="0">
                <a:solidFill>
                  <a:schemeClr val="lt1"/>
                </a:solidFill>
                <a:latin typeface="+mj-lt"/>
                <a:ea typeface="Fira Sans Extra Condensed Medium"/>
                <a:cs typeface="Fira Sans Extra Condensed Medium"/>
                <a:sym typeface="Fira Sans Extra Condensed Medium"/>
              </a:rPr>
              <a:t>What external conditions must be met to obtain the expected results on schedule?</a:t>
            </a:r>
            <a:endParaRPr sz="900" dirty="0">
              <a:solidFill>
                <a:schemeClr val="lt1"/>
              </a:solidFill>
              <a:latin typeface="+mj-lt"/>
              <a:ea typeface="Fira Sans Extra Condensed Medium"/>
              <a:cs typeface="Fira Sans Extra Condensed Medium"/>
              <a:sym typeface="Fira Sans Extra Condensed Medium"/>
            </a:endParaRPr>
          </a:p>
        </p:txBody>
      </p:sp>
      <p:sp>
        <p:nvSpPr>
          <p:cNvPr id="55" name="Google Shape;317;p23"/>
          <p:cNvSpPr/>
          <p:nvPr/>
        </p:nvSpPr>
        <p:spPr>
          <a:xfrm>
            <a:off x="482551" y="4530800"/>
            <a:ext cx="1524400" cy="698400"/>
          </a:xfrm>
          <a:prstGeom prst="rect">
            <a:avLst/>
          </a:prstGeom>
          <a:solidFill>
            <a:srgbClr val="FFFFFF"/>
          </a:solidFill>
          <a:ln w="19050" cap="flat" cmpd="sng">
            <a:solidFill>
              <a:schemeClr val="lt2"/>
            </a:solidFill>
            <a:prstDash val="solid"/>
            <a:miter lim="800000"/>
            <a:headEnd type="none" w="sm" len="sm"/>
            <a:tailEnd type="none" w="sm" len="sm"/>
          </a:ln>
        </p:spPr>
        <p:txBody>
          <a:bodyPr spcFirstLastPara="1" wrap="square" lIns="45733" tIns="22867" rIns="45733" bIns="22867" anchor="ctr" anchorCtr="0">
            <a:noAutofit/>
          </a:bodyPr>
          <a:lstStyle/>
          <a:p>
            <a:pPr algn="ctr"/>
            <a:endParaRPr sz="1867">
              <a:solidFill>
                <a:srgbClr val="FFFFFF"/>
              </a:solidFill>
              <a:latin typeface="+mj-lt"/>
              <a:ea typeface="Lato Light"/>
              <a:cs typeface="Lato Light"/>
              <a:sym typeface="Lato Light"/>
            </a:endParaRPr>
          </a:p>
        </p:txBody>
      </p:sp>
      <p:sp>
        <p:nvSpPr>
          <p:cNvPr id="56" name="Google Shape;318;p23"/>
          <p:cNvSpPr txBox="1"/>
          <p:nvPr/>
        </p:nvSpPr>
        <p:spPr>
          <a:xfrm>
            <a:off x="563245" y="4783776"/>
            <a:ext cx="1288927" cy="162871"/>
          </a:xfrm>
          <a:prstGeom prst="rect">
            <a:avLst/>
          </a:prstGeom>
          <a:noFill/>
          <a:ln>
            <a:noFill/>
          </a:ln>
        </p:spPr>
        <p:txBody>
          <a:bodyPr spcFirstLastPara="1" wrap="square" lIns="45733" tIns="22867" rIns="45733" bIns="22867" anchor="ctr" anchorCtr="0">
            <a:noAutofit/>
          </a:bodyPr>
          <a:lstStyle/>
          <a:p>
            <a:pPr algn="ctr"/>
            <a:r>
              <a:rPr lang="en" sz="1467" dirty="0">
                <a:solidFill>
                  <a:schemeClr val="bg2"/>
                </a:solidFill>
                <a:latin typeface="+mj-lt"/>
                <a:ea typeface="Fira Sans Extra Condensed Medium"/>
                <a:cs typeface="Fira Sans Extra Condensed Medium"/>
                <a:sym typeface="Fira Sans Extra Condensed Medium"/>
              </a:rPr>
              <a:t>Actions/</a:t>
            </a:r>
          </a:p>
          <a:p>
            <a:pPr algn="ctr"/>
            <a:r>
              <a:rPr lang="en" sz="1467" dirty="0">
                <a:solidFill>
                  <a:schemeClr val="bg2"/>
                </a:solidFill>
                <a:latin typeface="+mj-lt"/>
                <a:ea typeface="Fira Sans Extra Condensed Medium"/>
                <a:cs typeface="Fira Sans Extra Condensed Medium"/>
                <a:sym typeface="Fira Sans Extra Condensed Medium"/>
              </a:rPr>
              <a:t>Design moves </a:t>
            </a:r>
            <a:endParaRPr sz="933" dirty="0">
              <a:solidFill>
                <a:schemeClr val="bg2"/>
              </a:solidFill>
              <a:latin typeface="+mj-lt"/>
              <a:ea typeface="Fira Sans Extra Condensed Medium"/>
              <a:cs typeface="Fira Sans Extra Condensed Medium"/>
              <a:sym typeface="Fira Sans Extra Condensed Medium"/>
            </a:endParaRPr>
          </a:p>
        </p:txBody>
      </p:sp>
      <p:sp>
        <p:nvSpPr>
          <p:cNvPr id="57" name="Google Shape;332;p23"/>
          <p:cNvSpPr/>
          <p:nvPr/>
        </p:nvSpPr>
        <p:spPr>
          <a:xfrm>
            <a:off x="8109642" y="4437112"/>
            <a:ext cx="1524400" cy="445336"/>
          </a:xfrm>
          <a:prstGeom prst="rect">
            <a:avLst/>
          </a:prstGeom>
          <a:solidFill>
            <a:schemeClr val="accent1"/>
          </a:solidFill>
          <a:ln w="19050" cap="flat" cmpd="sng">
            <a:solidFill>
              <a:schemeClr val="lt2"/>
            </a:solidFill>
            <a:prstDash val="solid"/>
            <a:miter lim="800000"/>
            <a:headEnd type="none" w="sm" len="sm"/>
            <a:tailEnd type="none" w="sm" len="sm"/>
          </a:ln>
        </p:spPr>
        <p:txBody>
          <a:bodyPr spcFirstLastPara="1" wrap="square" lIns="45733" tIns="22867" rIns="45733" bIns="22867" anchor="ctr" anchorCtr="0">
            <a:noAutofit/>
          </a:bodyPr>
          <a:lstStyle/>
          <a:p>
            <a:pPr algn="ctr"/>
            <a:endParaRPr sz="1867">
              <a:solidFill>
                <a:srgbClr val="FFFFFF"/>
              </a:solidFill>
              <a:latin typeface="+mj-lt"/>
              <a:ea typeface="Lato Light"/>
              <a:cs typeface="Lato Light"/>
              <a:sym typeface="Lato Light"/>
            </a:endParaRPr>
          </a:p>
        </p:txBody>
      </p:sp>
      <p:sp>
        <p:nvSpPr>
          <p:cNvPr id="58" name="Google Shape;332;p23"/>
          <p:cNvSpPr/>
          <p:nvPr/>
        </p:nvSpPr>
        <p:spPr>
          <a:xfrm>
            <a:off x="8109642" y="4882448"/>
            <a:ext cx="1524400" cy="429009"/>
          </a:xfrm>
          <a:prstGeom prst="rect">
            <a:avLst/>
          </a:prstGeom>
          <a:solidFill>
            <a:schemeClr val="accent4"/>
          </a:solidFill>
          <a:ln w="19050" cap="flat" cmpd="sng">
            <a:solidFill>
              <a:schemeClr val="lt2"/>
            </a:solidFill>
            <a:prstDash val="solid"/>
            <a:miter lim="800000"/>
            <a:headEnd type="none" w="sm" len="sm"/>
            <a:tailEnd type="none" w="sm" len="sm"/>
          </a:ln>
        </p:spPr>
        <p:txBody>
          <a:bodyPr spcFirstLastPara="1" wrap="square" lIns="45733" tIns="22867" rIns="45733" bIns="22867" anchor="ctr" anchorCtr="0">
            <a:noAutofit/>
          </a:bodyPr>
          <a:lstStyle/>
          <a:p>
            <a:pPr algn="ctr"/>
            <a:endParaRPr sz="1867">
              <a:solidFill>
                <a:srgbClr val="FFFFFF"/>
              </a:solidFill>
              <a:latin typeface="+mj-lt"/>
              <a:ea typeface="Lato Light"/>
              <a:cs typeface="Lato Light"/>
              <a:sym typeface="Lato Light"/>
            </a:endParaRPr>
          </a:p>
        </p:txBody>
      </p:sp>
      <p:sp>
        <p:nvSpPr>
          <p:cNvPr id="59" name="Google Shape;332;p23"/>
          <p:cNvSpPr/>
          <p:nvPr/>
        </p:nvSpPr>
        <p:spPr>
          <a:xfrm>
            <a:off x="8109638" y="5311457"/>
            <a:ext cx="1524400" cy="462269"/>
          </a:xfrm>
          <a:prstGeom prst="rect">
            <a:avLst/>
          </a:prstGeom>
          <a:solidFill>
            <a:schemeClr val="accent5"/>
          </a:solidFill>
          <a:ln w="19050" cap="flat" cmpd="sng">
            <a:solidFill>
              <a:schemeClr val="lt2"/>
            </a:solidFill>
            <a:prstDash val="solid"/>
            <a:miter lim="800000"/>
            <a:headEnd type="none" w="sm" len="sm"/>
            <a:tailEnd type="none" w="sm" len="sm"/>
          </a:ln>
        </p:spPr>
        <p:txBody>
          <a:bodyPr spcFirstLastPara="1" wrap="square" lIns="45733" tIns="22867" rIns="45733" bIns="22867" anchor="ctr" anchorCtr="0">
            <a:noAutofit/>
          </a:bodyPr>
          <a:lstStyle/>
          <a:p>
            <a:pPr algn="ctr"/>
            <a:endParaRPr sz="1867">
              <a:solidFill>
                <a:srgbClr val="FFFFFF"/>
              </a:solidFill>
              <a:latin typeface="+mj-lt"/>
              <a:ea typeface="Lato Light"/>
              <a:cs typeface="Lato Light"/>
              <a:sym typeface="Lato Light"/>
            </a:endParaRPr>
          </a:p>
        </p:txBody>
      </p:sp>
      <p:sp>
        <p:nvSpPr>
          <p:cNvPr id="60" name="Google Shape;332;p23"/>
          <p:cNvSpPr/>
          <p:nvPr/>
        </p:nvSpPr>
        <p:spPr>
          <a:xfrm>
            <a:off x="8109638" y="5777129"/>
            <a:ext cx="1524400" cy="439503"/>
          </a:xfrm>
          <a:prstGeom prst="rect">
            <a:avLst/>
          </a:prstGeom>
          <a:solidFill>
            <a:schemeClr val="accent3"/>
          </a:solidFill>
          <a:ln w="19050" cap="flat" cmpd="sng">
            <a:solidFill>
              <a:schemeClr val="lt2"/>
            </a:solidFill>
            <a:prstDash val="solid"/>
            <a:miter lim="800000"/>
            <a:headEnd type="none" w="sm" len="sm"/>
            <a:tailEnd type="none" w="sm" len="sm"/>
          </a:ln>
        </p:spPr>
        <p:txBody>
          <a:bodyPr spcFirstLastPara="1" wrap="square" lIns="45733" tIns="22867" rIns="45733" bIns="22867" anchor="ctr" anchorCtr="0">
            <a:noAutofit/>
          </a:bodyPr>
          <a:lstStyle/>
          <a:p>
            <a:pPr algn="ctr"/>
            <a:endParaRPr sz="1867">
              <a:solidFill>
                <a:srgbClr val="FFFFFF"/>
              </a:solidFill>
              <a:latin typeface="+mj-lt"/>
              <a:ea typeface="Lato Light"/>
              <a:cs typeface="Lato Light"/>
              <a:sym typeface="Lato Light"/>
            </a:endParaRPr>
          </a:p>
        </p:txBody>
      </p:sp>
      <p:sp>
        <p:nvSpPr>
          <p:cNvPr id="61" name="TextBox 60"/>
          <p:cNvSpPr txBox="1"/>
          <p:nvPr/>
        </p:nvSpPr>
        <p:spPr>
          <a:xfrm>
            <a:off x="9646387" y="4358394"/>
            <a:ext cx="2729829" cy="445335"/>
          </a:xfrm>
          <a:prstGeom prst="rect">
            <a:avLst/>
          </a:prstGeom>
          <a:noFill/>
        </p:spPr>
        <p:txBody>
          <a:bodyPr wrap="square" lIns="108000" tIns="108000" rIns="108000" bIns="108000" rtlCol="0">
            <a:noAutofit/>
          </a:bodyPr>
          <a:lstStyle/>
          <a:p>
            <a:r>
              <a:rPr lang="en-US" sz="1200" noProof="0" dirty="0">
                <a:solidFill>
                  <a:schemeClr val="bg2"/>
                </a:solidFill>
                <a:latin typeface="+mj-lt"/>
              </a:rPr>
              <a:t>What are</a:t>
            </a:r>
            <a:r>
              <a:rPr lang="en-US" sz="1200" dirty="0">
                <a:solidFill>
                  <a:schemeClr val="bg2"/>
                </a:solidFill>
                <a:latin typeface="+mj-lt"/>
              </a:rPr>
              <a:t> you trying to accomplish? And why?</a:t>
            </a:r>
            <a:endParaRPr lang="en-US" sz="1200" noProof="0" dirty="0" err="1">
              <a:solidFill>
                <a:schemeClr val="bg2"/>
              </a:solidFill>
              <a:latin typeface="+mj-lt"/>
            </a:endParaRPr>
          </a:p>
        </p:txBody>
      </p:sp>
      <p:sp>
        <p:nvSpPr>
          <p:cNvPr id="62" name="TextBox 61"/>
          <p:cNvSpPr txBox="1"/>
          <p:nvPr/>
        </p:nvSpPr>
        <p:spPr>
          <a:xfrm>
            <a:off x="9646387" y="4884005"/>
            <a:ext cx="2426767" cy="351543"/>
          </a:xfrm>
          <a:prstGeom prst="rect">
            <a:avLst/>
          </a:prstGeom>
          <a:noFill/>
        </p:spPr>
        <p:txBody>
          <a:bodyPr wrap="square" lIns="108000" tIns="108000" rIns="108000" bIns="108000" rtlCol="0">
            <a:noAutofit/>
          </a:bodyPr>
          <a:lstStyle/>
          <a:p>
            <a:r>
              <a:rPr lang="en-US" sz="1200" noProof="0" dirty="0">
                <a:solidFill>
                  <a:schemeClr val="bg2"/>
                </a:solidFill>
                <a:latin typeface="+mj-lt"/>
              </a:rPr>
              <a:t>How will you measure success?</a:t>
            </a:r>
          </a:p>
        </p:txBody>
      </p:sp>
      <p:sp>
        <p:nvSpPr>
          <p:cNvPr id="63" name="TextBox 62"/>
          <p:cNvSpPr txBox="1"/>
          <p:nvPr/>
        </p:nvSpPr>
        <p:spPr>
          <a:xfrm>
            <a:off x="9646387" y="5298680"/>
            <a:ext cx="2426767" cy="491196"/>
          </a:xfrm>
          <a:prstGeom prst="rect">
            <a:avLst/>
          </a:prstGeom>
          <a:noFill/>
        </p:spPr>
        <p:txBody>
          <a:bodyPr wrap="square" lIns="108000" tIns="108000" rIns="108000" bIns="108000" rtlCol="0">
            <a:noAutofit/>
          </a:bodyPr>
          <a:lstStyle/>
          <a:p>
            <a:r>
              <a:rPr lang="en-US" sz="1200" dirty="0">
                <a:solidFill>
                  <a:schemeClr val="bg2"/>
                </a:solidFill>
                <a:latin typeface="+mj-lt"/>
              </a:rPr>
              <a:t>What other conditions must exist?</a:t>
            </a:r>
            <a:endParaRPr lang="en-US" sz="1200" noProof="0" dirty="0">
              <a:solidFill>
                <a:schemeClr val="bg2"/>
              </a:solidFill>
              <a:latin typeface="+mj-lt"/>
            </a:endParaRPr>
          </a:p>
        </p:txBody>
      </p:sp>
      <p:sp>
        <p:nvSpPr>
          <p:cNvPr id="64" name="TextBox 63"/>
          <p:cNvSpPr txBox="1"/>
          <p:nvPr/>
        </p:nvSpPr>
        <p:spPr>
          <a:xfrm>
            <a:off x="9646383" y="5768952"/>
            <a:ext cx="2359961" cy="439503"/>
          </a:xfrm>
          <a:prstGeom prst="rect">
            <a:avLst/>
          </a:prstGeom>
          <a:noFill/>
        </p:spPr>
        <p:txBody>
          <a:bodyPr wrap="square" lIns="108000" tIns="108000" rIns="108000" bIns="108000" rtlCol="0">
            <a:noAutofit/>
          </a:bodyPr>
          <a:lstStyle/>
          <a:p>
            <a:r>
              <a:rPr lang="en-US" sz="1200" dirty="0">
                <a:solidFill>
                  <a:schemeClr val="bg2"/>
                </a:solidFill>
                <a:latin typeface="+mj-lt"/>
              </a:rPr>
              <a:t>How do you get there?</a:t>
            </a:r>
          </a:p>
          <a:p>
            <a:endParaRPr lang="en-US" sz="1200" noProof="0" dirty="0">
              <a:solidFill>
                <a:schemeClr val="bg2"/>
              </a:solidFill>
              <a:latin typeface="+mj-lt"/>
            </a:endParaRPr>
          </a:p>
        </p:txBody>
      </p:sp>
      <p:sp>
        <p:nvSpPr>
          <p:cNvPr id="2" name="TextBox 1"/>
          <p:cNvSpPr txBox="1"/>
          <p:nvPr/>
        </p:nvSpPr>
        <p:spPr>
          <a:xfrm>
            <a:off x="7075112" y="1439521"/>
            <a:ext cx="5195064" cy="1765066"/>
          </a:xfrm>
          <a:prstGeom prst="rect">
            <a:avLst/>
          </a:prstGeom>
          <a:noFill/>
        </p:spPr>
        <p:txBody>
          <a:bodyPr wrap="square" lIns="108000" tIns="108000" rIns="108000" bIns="108000" rtlCol="0">
            <a:noAutofit/>
          </a:bodyPr>
          <a:lstStyle/>
          <a:p>
            <a:r>
              <a:rPr lang="en-US" sz="1400" dirty="0">
                <a:solidFill>
                  <a:schemeClr val="bg2"/>
                </a:solidFill>
                <a:latin typeface="+mj-lt"/>
              </a:rPr>
              <a:t>Use checkmarks to show the answer of  following questions in the indicators column during the execution:</a:t>
            </a:r>
          </a:p>
          <a:p>
            <a:endParaRPr lang="en-US" sz="1400" dirty="0">
              <a:solidFill>
                <a:schemeClr val="bg2"/>
              </a:solidFill>
              <a:latin typeface="+mj-lt"/>
            </a:endParaRPr>
          </a:p>
          <a:p>
            <a:pPr marL="342900" indent="-342900">
              <a:buAutoNum type="arabicParenR"/>
            </a:pPr>
            <a:r>
              <a:rPr lang="en-US" sz="1400" dirty="0">
                <a:solidFill>
                  <a:schemeClr val="bg2"/>
                </a:solidFill>
                <a:latin typeface="+mj-lt"/>
              </a:rPr>
              <a:t>Have you achieved your overall goal and targets?</a:t>
            </a:r>
          </a:p>
          <a:p>
            <a:pPr marL="342900" indent="-342900">
              <a:buAutoNum type="arabicParenR"/>
            </a:pPr>
            <a:r>
              <a:rPr lang="en-US" sz="1400" dirty="0">
                <a:solidFill>
                  <a:schemeClr val="bg2"/>
                </a:solidFill>
                <a:latin typeface="+mj-lt"/>
              </a:rPr>
              <a:t>Which outcomes have already been achieved?</a:t>
            </a:r>
          </a:p>
          <a:p>
            <a:pPr marL="342900" indent="-342900">
              <a:buAutoNum type="arabicParenR"/>
            </a:pPr>
            <a:r>
              <a:rPr lang="en-US" sz="1400" dirty="0">
                <a:solidFill>
                  <a:schemeClr val="bg2"/>
                </a:solidFill>
                <a:latin typeface="+mj-lt"/>
              </a:rPr>
              <a:t>Which outputs have already been achieved?</a:t>
            </a:r>
          </a:p>
          <a:p>
            <a:pPr marL="342900" indent="-342900">
              <a:buAutoNum type="arabicParenR"/>
            </a:pPr>
            <a:r>
              <a:rPr lang="en-US" sz="1400" dirty="0">
                <a:solidFill>
                  <a:schemeClr val="bg2"/>
                </a:solidFill>
                <a:latin typeface="+mj-lt"/>
              </a:rPr>
              <a:t>Which actions have already been executed?</a:t>
            </a:r>
            <a:endParaRPr lang="en-US" sz="1400" noProof="0" dirty="0" err="1">
              <a:solidFill>
                <a:schemeClr val="bg2"/>
              </a:solidFill>
              <a:latin typeface="+mj-lt"/>
            </a:endParaRPr>
          </a:p>
        </p:txBody>
      </p:sp>
    </p:spTree>
    <p:extLst>
      <p:ext uri="{BB962C8B-B14F-4D97-AF65-F5344CB8AC3E}">
        <p14:creationId xmlns:p14="http://schemas.microsoft.com/office/powerpoint/2010/main" val="1927932757"/>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jdelijke aanduiding voor tekst 5"/>
          <p:cNvSpPr>
            <a:spLocks noGrp="1"/>
          </p:cNvSpPr>
          <p:nvPr>
            <p:ph type="body" sz="quarter" idx="12"/>
          </p:nvPr>
        </p:nvSpPr>
        <p:spPr/>
        <p:txBody>
          <a:bodyPr/>
          <a:lstStyle/>
          <a:p>
            <a:endParaRPr lang="nl-NL" dirty="0"/>
          </a:p>
        </p:txBody>
      </p:sp>
      <p:sp>
        <p:nvSpPr>
          <p:cNvPr id="4" name="Titel 3"/>
          <p:cNvSpPr>
            <a:spLocks noGrp="1"/>
          </p:cNvSpPr>
          <p:nvPr>
            <p:ph type="title"/>
          </p:nvPr>
        </p:nvSpPr>
        <p:spPr/>
        <p:txBody>
          <a:bodyPr/>
          <a:lstStyle/>
          <a:p>
            <a:r>
              <a:rPr lang="nl-NL" dirty="0"/>
              <a:t>Appendices</a:t>
            </a:r>
          </a:p>
        </p:txBody>
      </p:sp>
      <p:sp>
        <p:nvSpPr>
          <p:cNvPr id="2" name="Tijdelijke aanduiding voor dianummer 1"/>
          <p:cNvSpPr>
            <a:spLocks noGrp="1"/>
          </p:cNvSpPr>
          <p:nvPr>
            <p:ph type="sldNum" sz="quarter" idx="4"/>
          </p:nvPr>
        </p:nvSpPr>
        <p:spPr/>
        <p:txBody>
          <a:bodyPr/>
          <a:lstStyle/>
          <a:p>
            <a:fld id="{5EE7099E-8998-4851-915A-4F4831808297}" type="slidenum">
              <a:rPr lang="nl-NL" smtClean="0"/>
              <a:pPr/>
              <a:t>13</a:t>
            </a:fld>
            <a:endParaRPr lang="nl-NL"/>
          </a:p>
        </p:txBody>
      </p:sp>
    </p:spTree>
    <p:extLst>
      <p:ext uri="{BB962C8B-B14F-4D97-AF65-F5344CB8AC3E}">
        <p14:creationId xmlns:p14="http://schemas.microsoft.com/office/powerpoint/2010/main" val="2746029914"/>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EE7099E-8998-4851-915A-4F4831808297}" type="slidenum">
              <a:rPr lang="nl-NL" smtClean="0"/>
              <a:pPr/>
              <a:t>14</a:t>
            </a:fld>
            <a:endParaRPr lang="nl-NL"/>
          </a:p>
        </p:txBody>
      </p:sp>
      <p:sp>
        <p:nvSpPr>
          <p:cNvPr id="140" name="Title 1"/>
          <p:cNvSpPr txBox="1">
            <a:spLocks/>
          </p:cNvSpPr>
          <p:nvPr/>
        </p:nvSpPr>
        <p:spPr>
          <a:xfrm>
            <a:off x="404661" y="490819"/>
            <a:ext cx="11389024" cy="432048"/>
          </a:xfrm>
          <a:prstGeom prst="rect">
            <a:avLst/>
          </a:prstGeom>
        </p:spPr>
        <p:txBody>
          <a:bodyPr vert="horz" lIns="0" tIns="0" rIns="0" bIns="0" rtlCol="0" anchor="b">
            <a:noAutofit/>
          </a:bodyPr>
          <a:lstStyle>
            <a:lvl1pPr algn="ctr" defTabSz="914400" rtl="0" eaLnBrk="1" latinLnBrk="0" hangingPunct="1">
              <a:spcBef>
                <a:spcPct val="0"/>
              </a:spcBef>
              <a:buNone/>
              <a:defRPr sz="6000" b="1" i="0" kern="1200">
                <a:solidFill>
                  <a:schemeClr val="bg2"/>
                </a:solidFill>
                <a:latin typeface="+mj-lt"/>
                <a:ea typeface="+mj-ea"/>
                <a:cs typeface="+mj-cs"/>
              </a:defRPr>
            </a:lvl1pPr>
          </a:lstStyle>
          <a:p>
            <a:pPr algn="l"/>
            <a:r>
              <a:rPr lang="en-US" sz="4000" dirty="0"/>
              <a:t>Stakeholder analysis</a:t>
            </a:r>
          </a:p>
        </p:txBody>
      </p:sp>
      <p:sp>
        <p:nvSpPr>
          <p:cNvPr id="142" name="TextBox 141"/>
          <p:cNvSpPr txBox="1"/>
          <p:nvPr/>
        </p:nvSpPr>
        <p:spPr>
          <a:xfrm>
            <a:off x="320775" y="1067894"/>
            <a:ext cx="11472910" cy="5348361"/>
          </a:xfrm>
          <a:prstGeom prst="rect">
            <a:avLst/>
          </a:prstGeom>
          <a:noFill/>
        </p:spPr>
        <p:txBody>
          <a:bodyPr wrap="square" lIns="108000" tIns="108000" rIns="108000" bIns="108000" rtlCol="0">
            <a:noAutofit/>
          </a:bodyPr>
          <a:lstStyle/>
          <a:p>
            <a:pPr lvl="0">
              <a:lnSpc>
                <a:spcPct val="150000"/>
              </a:lnSpc>
            </a:pPr>
            <a:r>
              <a:rPr lang="en-US" dirty="0">
                <a:solidFill>
                  <a:srgbClr val="002060"/>
                </a:solidFill>
              </a:rPr>
              <a:t>Stakeholder analysis can be conducted in two phases;</a:t>
            </a:r>
          </a:p>
          <a:p>
            <a:pPr marL="285750" indent="-285750">
              <a:lnSpc>
                <a:spcPct val="150000"/>
              </a:lnSpc>
              <a:buFont typeface="Arial" panose="020B0604020202020204" pitchFamily="34" charset="0"/>
              <a:buChar char="•"/>
            </a:pPr>
            <a:r>
              <a:rPr lang="en-US" b="1" dirty="0">
                <a:solidFill>
                  <a:srgbClr val="002060"/>
                </a:solidFill>
              </a:rPr>
              <a:t>Phase 1: </a:t>
            </a:r>
            <a:r>
              <a:rPr lang="en-US" dirty="0">
                <a:solidFill>
                  <a:srgbClr val="002060"/>
                </a:solidFill>
              </a:rPr>
              <a:t>In the situation analysis, fill out the first column of the stakeholder's table to define the stakeholders and stakeholder groups. And try to be as complete as possible. Use the following diagram to categorize stakeholders based on stakeholders group, impact level, and support level. </a:t>
            </a:r>
          </a:p>
          <a:p>
            <a:pPr marL="285750" lvl="0" indent="-285750">
              <a:lnSpc>
                <a:spcPct val="150000"/>
              </a:lnSpc>
              <a:buFont typeface="Arial" panose="020B0604020202020204" pitchFamily="34" charset="0"/>
              <a:buChar char="•"/>
            </a:pPr>
            <a:r>
              <a:rPr lang="en-US" b="1" dirty="0">
                <a:solidFill>
                  <a:srgbClr val="002060"/>
                </a:solidFill>
              </a:rPr>
              <a:t>Phase 2: </a:t>
            </a:r>
            <a:r>
              <a:rPr lang="en-US" dirty="0">
                <a:solidFill>
                  <a:srgbClr val="002060"/>
                </a:solidFill>
              </a:rPr>
              <a:t>When you build your roadmap and do the benefit generation table, it makes sense to do the second phase of stakeholder analysis, which is to fill out the remaining columns.</a:t>
            </a:r>
            <a:r>
              <a:rPr lang="en-US" dirty="0"/>
              <a:t> </a:t>
            </a:r>
          </a:p>
        </p:txBody>
      </p:sp>
      <p:sp>
        <p:nvSpPr>
          <p:cNvPr id="143" name="Google Shape;232;p19"/>
          <p:cNvSpPr/>
          <p:nvPr/>
        </p:nvSpPr>
        <p:spPr>
          <a:xfrm>
            <a:off x="2508552" y="3862125"/>
            <a:ext cx="2485600" cy="394400"/>
          </a:xfrm>
          <a:prstGeom prst="roundRect">
            <a:avLst>
              <a:gd name="adj" fmla="val 0"/>
            </a:avLst>
          </a:prstGeom>
          <a:solidFill>
            <a:schemeClr val="accent4"/>
          </a:solidFill>
          <a:ln w="19050" cap="flat" cmpd="sng">
            <a:solidFill>
              <a:schemeClr val="accent4"/>
            </a:solidFill>
            <a:prstDash val="solid"/>
            <a:round/>
            <a:headEnd type="none" w="sm" len="sm"/>
            <a:tailEnd type="none" w="sm" len="sm"/>
          </a:ln>
        </p:spPr>
        <p:txBody>
          <a:bodyPr spcFirstLastPara="1" wrap="square" lIns="91400" tIns="91400" rIns="91400" bIns="91400" anchor="ctr" anchorCtr="0">
            <a:noAutofit/>
          </a:bodyPr>
          <a:lstStyle/>
          <a:p>
            <a:pPr algn="ctr">
              <a:lnSpc>
                <a:spcPct val="115000"/>
              </a:lnSpc>
              <a:buClr>
                <a:schemeClr val="lt2"/>
              </a:buClr>
              <a:buSzPts val="1200"/>
            </a:pPr>
            <a:r>
              <a:rPr lang="en" sz="1600" b="1">
                <a:solidFill>
                  <a:schemeClr val="lt2"/>
                </a:solidFill>
                <a:latin typeface="+mj-lt"/>
                <a:ea typeface="Fira Sans Extra Condensed"/>
                <a:cs typeface="Fira Sans Extra Condensed"/>
                <a:sym typeface="Fira Sans Extra Condensed"/>
              </a:rPr>
              <a:t>Stakeholder Analysis </a:t>
            </a:r>
            <a:endParaRPr sz="1600" b="1">
              <a:solidFill>
                <a:schemeClr val="lt2"/>
              </a:solidFill>
              <a:latin typeface="+mj-lt"/>
              <a:ea typeface="Fira Sans Extra Condensed"/>
              <a:cs typeface="Fira Sans Extra Condensed"/>
              <a:sym typeface="Fira Sans Extra Condensed"/>
            </a:endParaRPr>
          </a:p>
        </p:txBody>
      </p:sp>
      <p:sp>
        <p:nvSpPr>
          <p:cNvPr id="144" name="Google Shape;233;p19"/>
          <p:cNvSpPr/>
          <p:nvPr/>
        </p:nvSpPr>
        <p:spPr>
          <a:xfrm>
            <a:off x="886140" y="4363588"/>
            <a:ext cx="1832400" cy="394400"/>
          </a:xfrm>
          <a:prstGeom prst="roundRect">
            <a:avLst>
              <a:gd name="adj" fmla="val 0"/>
            </a:avLst>
          </a:prstGeom>
          <a:solidFill>
            <a:srgbClr val="FFC000"/>
          </a:solidFill>
          <a:ln w="19050" cap="flat" cmpd="sng">
            <a:solidFill>
              <a:schemeClr val="accent3"/>
            </a:solidFill>
            <a:prstDash val="solid"/>
            <a:round/>
            <a:headEnd type="none" w="sm" len="sm"/>
            <a:tailEnd type="none" w="sm" len="sm"/>
          </a:ln>
        </p:spPr>
        <p:txBody>
          <a:bodyPr spcFirstLastPara="1" wrap="square" lIns="91400" tIns="91400" rIns="91400" bIns="91400" anchor="ctr" anchorCtr="0">
            <a:noAutofit/>
          </a:bodyPr>
          <a:lstStyle/>
          <a:p>
            <a:pPr algn="ctr">
              <a:lnSpc>
                <a:spcPct val="115000"/>
              </a:lnSpc>
              <a:buClr>
                <a:schemeClr val="lt2"/>
              </a:buClr>
              <a:buSzPts val="1000"/>
            </a:pPr>
            <a:r>
              <a:rPr lang="en" sz="1467">
                <a:solidFill>
                  <a:schemeClr val="lt2"/>
                </a:solidFill>
                <a:latin typeface="+mj-lt"/>
                <a:ea typeface="Fira Sans Extra Condensed Medium"/>
                <a:cs typeface="Fira Sans Extra Condensed Medium"/>
                <a:sym typeface="Fira Sans Extra Condensed Medium"/>
              </a:rPr>
              <a:t>Stakeholder Group</a:t>
            </a:r>
            <a:endParaRPr sz="1467">
              <a:solidFill>
                <a:schemeClr val="lt2"/>
              </a:solidFill>
              <a:latin typeface="+mj-lt"/>
              <a:ea typeface="Fira Sans Extra Condensed Medium"/>
              <a:cs typeface="Fira Sans Extra Condensed Medium"/>
              <a:sym typeface="Fira Sans Extra Condensed Medium"/>
            </a:endParaRPr>
          </a:p>
        </p:txBody>
      </p:sp>
      <p:sp>
        <p:nvSpPr>
          <p:cNvPr id="145" name="Google Shape;234;p19"/>
          <p:cNvSpPr/>
          <p:nvPr/>
        </p:nvSpPr>
        <p:spPr>
          <a:xfrm>
            <a:off x="2835083" y="4363572"/>
            <a:ext cx="1832400" cy="394400"/>
          </a:xfrm>
          <a:prstGeom prst="roundRect">
            <a:avLst>
              <a:gd name="adj" fmla="val 0"/>
            </a:avLst>
          </a:prstGeom>
          <a:solidFill>
            <a:schemeClr val="accent1"/>
          </a:solidFill>
          <a:ln w="19050" cap="flat" cmpd="sng">
            <a:solidFill>
              <a:schemeClr val="accent3"/>
            </a:solidFill>
            <a:prstDash val="solid"/>
            <a:round/>
            <a:headEnd type="none" w="sm" len="sm"/>
            <a:tailEnd type="none" w="sm" len="sm"/>
          </a:ln>
        </p:spPr>
        <p:txBody>
          <a:bodyPr spcFirstLastPara="1" wrap="square" lIns="91400" tIns="91400" rIns="91400" bIns="91400" anchor="ctr" anchorCtr="0">
            <a:noAutofit/>
          </a:bodyPr>
          <a:lstStyle/>
          <a:p>
            <a:pPr algn="ctr">
              <a:lnSpc>
                <a:spcPct val="115000"/>
              </a:lnSpc>
              <a:buClr>
                <a:schemeClr val="lt2"/>
              </a:buClr>
              <a:buSzPts val="1000"/>
            </a:pPr>
            <a:r>
              <a:rPr lang="en" sz="1467">
                <a:solidFill>
                  <a:schemeClr val="lt2"/>
                </a:solidFill>
                <a:latin typeface="+mj-lt"/>
                <a:ea typeface="Fira Sans Extra Condensed Medium"/>
                <a:cs typeface="Fira Sans Extra Condensed Medium"/>
                <a:sym typeface="Fira Sans Extra Condensed Medium"/>
              </a:rPr>
              <a:t>Impact Level</a:t>
            </a:r>
            <a:endParaRPr sz="1467">
              <a:solidFill>
                <a:schemeClr val="lt2"/>
              </a:solidFill>
              <a:latin typeface="+mj-lt"/>
              <a:ea typeface="Fira Sans Extra Condensed Medium"/>
              <a:cs typeface="Fira Sans Extra Condensed Medium"/>
              <a:sym typeface="Fira Sans Extra Condensed Medium"/>
            </a:endParaRPr>
          </a:p>
        </p:txBody>
      </p:sp>
      <p:sp>
        <p:nvSpPr>
          <p:cNvPr id="146" name="Google Shape;235;p19"/>
          <p:cNvSpPr/>
          <p:nvPr/>
        </p:nvSpPr>
        <p:spPr>
          <a:xfrm>
            <a:off x="4784008" y="4363588"/>
            <a:ext cx="1832400" cy="394400"/>
          </a:xfrm>
          <a:prstGeom prst="roundRect">
            <a:avLst>
              <a:gd name="adj" fmla="val 0"/>
            </a:avLst>
          </a:prstGeom>
          <a:solidFill>
            <a:srgbClr val="00B0F0"/>
          </a:solidFill>
          <a:ln w="19050" cap="flat" cmpd="sng">
            <a:solidFill>
              <a:schemeClr val="accent3"/>
            </a:solidFill>
            <a:prstDash val="solid"/>
            <a:round/>
            <a:headEnd type="none" w="sm" len="sm"/>
            <a:tailEnd type="none" w="sm" len="sm"/>
          </a:ln>
        </p:spPr>
        <p:txBody>
          <a:bodyPr spcFirstLastPara="1" wrap="square" lIns="91400" tIns="91400" rIns="91400" bIns="91400" anchor="ctr" anchorCtr="0">
            <a:noAutofit/>
          </a:bodyPr>
          <a:lstStyle/>
          <a:p>
            <a:pPr algn="ctr">
              <a:lnSpc>
                <a:spcPct val="115000"/>
              </a:lnSpc>
              <a:buClr>
                <a:schemeClr val="lt2"/>
              </a:buClr>
              <a:buSzPts val="1000"/>
            </a:pPr>
            <a:r>
              <a:rPr lang="en" sz="1467" dirty="0">
                <a:solidFill>
                  <a:schemeClr val="lt2"/>
                </a:solidFill>
                <a:latin typeface="+mj-lt"/>
                <a:ea typeface="Fira Sans Extra Condensed Medium"/>
                <a:cs typeface="Fira Sans Extra Condensed Medium"/>
                <a:sym typeface="Fira Sans Extra Condensed Medium"/>
              </a:rPr>
              <a:t> Support Level</a:t>
            </a:r>
            <a:endParaRPr sz="1467" dirty="0">
              <a:solidFill>
                <a:schemeClr val="lt2"/>
              </a:solidFill>
              <a:latin typeface="+mj-lt"/>
              <a:ea typeface="Fira Sans Extra Condensed Medium"/>
              <a:cs typeface="Fira Sans Extra Condensed Medium"/>
              <a:sym typeface="Fira Sans Extra Condensed Medium"/>
            </a:endParaRPr>
          </a:p>
        </p:txBody>
      </p:sp>
      <p:sp>
        <p:nvSpPr>
          <p:cNvPr id="147" name="Google Shape;236;p19"/>
          <p:cNvSpPr/>
          <p:nvPr/>
        </p:nvSpPr>
        <p:spPr>
          <a:xfrm>
            <a:off x="1073959" y="4807736"/>
            <a:ext cx="1644400" cy="365200"/>
          </a:xfrm>
          <a:prstGeom prst="roundRect">
            <a:avLst>
              <a:gd name="adj" fmla="val 0"/>
            </a:avLst>
          </a:prstGeom>
          <a:noFill/>
          <a:ln w="19050" cap="flat" cmpd="sng">
            <a:solidFill>
              <a:schemeClr val="dk2"/>
            </a:solidFill>
            <a:prstDash val="solid"/>
            <a:round/>
            <a:headEnd type="none" w="sm" len="sm"/>
            <a:tailEnd type="none" w="sm" len="sm"/>
          </a:ln>
        </p:spPr>
        <p:txBody>
          <a:bodyPr spcFirstLastPara="1" wrap="square" lIns="91400" tIns="91400" rIns="91400" bIns="91400" anchor="ctr" anchorCtr="0">
            <a:noAutofit/>
          </a:bodyPr>
          <a:lstStyle/>
          <a:p>
            <a:pPr>
              <a:lnSpc>
                <a:spcPct val="115000"/>
              </a:lnSpc>
            </a:pPr>
            <a:r>
              <a:rPr lang="en" sz="1067" b="1" dirty="0">
                <a:solidFill>
                  <a:srgbClr val="0B5394"/>
                </a:solidFill>
                <a:latin typeface="+mj-lt"/>
                <a:ea typeface="Fira Sans Extra Condensed"/>
                <a:cs typeface="Fira Sans Extra Condensed"/>
                <a:sym typeface="Fira Sans Extra Condensed"/>
              </a:rPr>
              <a:t>Promoters</a:t>
            </a:r>
            <a:r>
              <a:rPr lang="en" sz="1067" dirty="0">
                <a:solidFill>
                  <a:srgbClr val="0B5394"/>
                </a:solidFill>
                <a:latin typeface="+mj-lt"/>
                <a:ea typeface="Fira Sans Extra Condensed"/>
                <a:cs typeface="Fira Sans Extra Condensed"/>
                <a:sym typeface="Fira Sans Extra Condensed"/>
              </a:rPr>
              <a:t>: Involve them extensively. </a:t>
            </a:r>
            <a:endParaRPr sz="933" dirty="0">
              <a:solidFill>
                <a:srgbClr val="0B5394"/>
              </a:solidFill>
              <a:latin typeface="+mj-lt"/>
              <a:ea typeface="Fira Sans Extra Condensed"/>
              <a:cs typeface="Fira Sans Extra Condensed"/>
              <a:sym typeface="Fira Sans Extra Condensed"/>
            </a:endParaRPr>
          </a:p>
        </p:txBody>
      </p:sp>
      <p:cxnSp>
        <p:nvCxnSpPr>
          <p:cNvPr id="148" name="Google Shape;237;p19"/>
          <p:cNvCxnSpPr>
            <a:stCxn id="143" idx="2"/>
            <a:endCxn id="145" idx="0"/>
          </p:cNvCxnSpPr>
          <p:nvPr/>
        </p:nvCxnSpPr>
        <p:spPr>
          <a:xfrm>
            <a:off x="3751352" y="4256525"/>
            <a:ext cx="0" cy="107200"/>
          </a:xfrm>
          <a:prstGeom prst="straightConnector1">
            <a:avLst/>
          </a:prstGeom>
          <a:noFill/>
          <a:ln w="19050" cap="flat" cmpd="sng">
            <a:solidFill>
              <a:schemeClr val="accent4"/>
            </a:solidFill>
            <a:prstDash val="solid"/>
            <a:round/>
            <a:headEnd type="none" w="sm" len="sm"/>
            <a:tailEnd type="none" w="sm" len="sm"/>
          </a:ln>
        </p:spPr>
      </p:cxnSp>
      <p:cxnSp>
        <p:nvCxnSpPr>
          <p:cNvPr id="149" name="Google Shape;238;p19"/>
          <p:cNvCxnSpPr>
            <a:stCxn id="144" idx="0"/>
            <a:endCxn id="143" idx="1"/>
          </p:cNvCxnSpPr>
          <p:nvPr/>
        </p:nvCxnSpPr>
        <p:spPr>
          <a:xfrm rot="-5400000">
            <a:off x="2003340" y="3858188"/>
            <a:ext cx="304400" cy="706400"/>
          </a:xfrm>
          <a:prstGeom prst="bentConnector2">
            <a:avLst/>
          </a:prstGeom>
          <a:noFill/>
          <a:ln w="19050" cap="flat" cmpd="sng">
            <a:solidFill>
              <a:schemeClr val="accent4"/>
            </a:solidFill>
            <a:prstDash val="solid"/>
            <a:round/>
            <a:headEnd type="none" w="sm" len="sm"/>
            <a:tailEnd type="none" w="sm" len="sm"/>
          </a:ln>
        </p:spPr>
      </p:cxnSp>
      <p:cxnSp>
        <p:nvCxnSpPr>
          <p:cNvPr id="150" name="Google Shape;239;p19"/>
          <p:cNvCxnSpPr>
            <a:stCxn id="143" idx="3"/>
            <a:endCxn id="146" idx="0"/>
          </p:cNvCxnSpPr>
          <p:nvPr/>
        </p:nvCxnSpPr>
        <p:spPr>
          <a:xfrm>
            <a:off x="4994152" y="4059325"/>
            <a:ext cx="706000" cy="304400"/>
          </a:xfrm>
          <a:prstGeom prst="bentConnector2">
            <a:avLst/>
          </a:prstGeom>
          <a:noFill/>
          <a:ln w="19050" cap="flat" cmpd="sng">
            <a:solidFill>
              <a:schemeClr val="accent4"/>
            </a:solidFill>
            <a:prstDash val="solid"/>
            <a:round/>
            <a:headEnd type="none" w="sm" len="sm"/>
            <a:tailEnd type="none" w="sm" len="sm"/>
          </a:ln>
        </p:spPr>
      </p:cxnSp>
      <p:sp>
        <p:nvSpPr>
          <p:cNvPr id="151" name="Google Shape;240;p19"/>
          <p:cNvSpPr/>
          <p:nvPr/>
        </p:nvSpPr>
        <p:spPr>
          <a:xfrm>
            <a:off x="1073959" y="5205516"/>
            <a:ext cx="1644400" cy="399200"/>
          </a:xfrm>
          <a:prstGeom prst="roundRect">
            <a:avLst>
              <a:gd name="adj" fmla="val 0"/>
            </a:avLst>
          </a:prstGeom>
          <a:noFill/>
          <a:ln w="19050" cap="flat" cmpd="sng">
            <a:solidFill>
              <a:schemeClr val="dk2"/>
            </a:solidFill>
            <a:prstDash val="solid"/>
            <a:round/>
            <a:headEnd type="none" w="sm" len="sm"/>
            <a:tailEnd type="none" w="sm" len="sm"/>
          </a:ln>
        </p:spPr>
        <p:txBody>
          <a:bodyPr spcFirstLastPara="1" wrap="square" lIns="91400" tIns="91400" rIns="91400" bIns="91400" anchor="ctr" anchorCtr="0">
            <a:noAutofit/>
          </a:bodyPr>
          <a:lstStyle/>
          <a:p>
            <a:pPr>
              <a:lnSpc>
                <a:spcPct val="115000"/>
              </a:lnSpc>
            </a:pPr>
            <a:r>
              <a:rPr lang="en" sz="900" b="1" dirty="0">
                <a:solidFill>
                  <a:srgbClr val="0B5394"/>
                </a:solidFill>
                <a:latin typeface="+mj-lt"/>
                <a:ea typeface="Fira Sans Extra Condensed"/>
                <a:cs typeface="Fira Sans Extra Condensed"/>
                <a:sym typeface="Fira Sans Extra Condensed"/>
              </a:rPr>
              <a:t>Latents</a:t>
            </a:r>
            <a:r>
              <a:rPr lang="en" sz="900" dirty="0">
                <a:solidFill>
                  <a:srgbClr val="0B5394"/>
                </a:solidFill>
                <a:latin typeface="+mj-lt"/>
                <a:ea typeface="Fira Sans Extra Condensed"/>
                <a:cs typeface="Fira Sans Extra Condensed"/>
                <a:sym typeface="Fira Sans Extra Condensed"/>
              </a:rPr>
              <a:t>: Keep them satisfied and involved as needed.</a:t>
            </a:r>
            <a:endParaRPr sz="900" dirty="0">
              <a:solidFill>
                <a:srgbClr val="0B5394"/>
              </a:solidFill>
              <a:latin typeface="+mj-lt"/>
              <a:ea typeface="Fira Sans Extra Condensed"/>
              <a:cs typeface="Fira Sans Extra Condensed"/>
              <a:sym typeface="Fira Sans Extra Condensed"/>
            </a:endParaRPr>
          </a:p>
        </p:txBody>
      </p:sp>
      <p:sp>
        <p:nvSpPr>
          <p:cNvPr id="152" name="Google Shape;241;p19"/>
          <p:cNvSpPr/>
          <p:nvPr/>
        </p:nvSpPr>
        <p:spPr>
          <a:xfrm>
            <a:off x="1066824" y="5645199"/>
            <a:ext cx="1644400" cy="321600"/>
          </a:xfrm>
          <a:prstGeom prst="roundRect">
            <a:avLst>
              <a:gd name="adj" fmla="val 0"/>
            </a:avLst>
          </a:prstGeom>
          <a:noFill/>
          <a:ln w="19050" cap="flat" cmpd="sng">
            <a:solidFill>
              <a:schemeClr val="dk2"/>
            </a:solidFill>
            <a:prstDash val="solid"/>
            <a:round/>
            <a:headEnd type="none" w="sm" len="sm"/>
            <a:tailEnd type="none" w="sm" len="sm"/>
          </a:ln>
        </p:spPr>
        <p:txBody>
          <a:bodyPr spcFirstLastPara="1" wrap="square" lIns="91400" tIns="91400" rIns="91400" bIns="91400" anchor="ctr" anchorCtr="0">
            <a:noAutofit/>
          </a:bodyPr>
          <a:lstStyle/>
          <a:p>
            <a:pPr>
              <a:lnSpc>
                <a:spcPct val="115000"/>
              </a:lnSpc>
              <a:buClr>
                <a:schemeClr val="lt2"/>
              </a:buClr>
              <a:buSzPts val="1000"/>
            </a:pPr>
            <a:r>
              <a:rPr lang="en" sz="1067" b="1" dirty="0">
                <a:solidFill>
                  <a:srgbClr val="0B5394"/>
                </a:solidFill>
                <a:latin typeface="+mj-lt"/>
                <a:ea typeface="Fira Sans Extra Condensed"/>
                <a:cs typeface="Fira Sans Extra Condensed"/>
                <a:sym typeface="Fira Sans Extra Condensed"/>
              </a:rPr>
              <a:t>Audience</a:t>
            </a:r>
            <a:r>
              <a:rPr lang="en" sz="1067" dirty="0">
                <a:solidFill>
                  <a:srgbClr val="0B5394"/>
                </a:solidFill>
                <a:latin typeface="+mj-lt"/>
                <a:ea typeface="Fira Sans Extra Condensed"/>
                <a:cs typeface="Fira Sans Extra Condensed"/>
                <a:sym typeface="Fira Sans Extra Condensed"/>
              </a:rPr>
              <a:t>: Inform when needed.</a:t>
            </a:r>
            <a:endParaRPr sz="1067" dirty="0">
              <a:solidFill>
                <a:srgbClr val="0B5394"/>
              </a:solidFill>
              <a:latin typeface="+mj-lt"/>
              <a:ea typeface="Fira Sans Extra Condensed"/>
              <a:cs typeface="Fira Sans Extra Condensed"/>
              <a:sym typeface="Fira Sans Extra Condensed"/>
            </a:endParaRPr>
          </a:p>
        </p:txBody>
      </p:sp>
      <p:sp>
        <p:nvSpPr>
          <p:cNvPr id="153" name="Google Shape;242;p19"/>
          <p:cNvSpPr/>
          <p:nvPr/>
        </p:nvSpPr>
        <p:spPr>
          <a:xfrm>
            <a:off x="886140" y="4807425"/>
            <a:ext cx="50763" cy="1573903"/>
          </a:xfrm>
          <a:custGeom>
            <a:avLst/>
            <a:gdLst/>
            <a:ahLst/>
            <a:cxnLst/>
            <a:rect l="l" t="t" r="r" b="b"/>
            <a:pathLst>
              <a:path w="9054" h="68095" extrusionOk="0">
                <a:moveTo>
                  <a:pt x="9054" y="68095"/>
                </a:moveTo>
                <a:lnTo>
                  <a:pt x="0" y="68077"/>
                </a:lnTo>
                <a:lnTo>
                  <a:pt x="0" y="20"/>
                </a:lnTo>
                <a:lnTo>
                  <a:pt x="8731" y="0"/>
                </a:lnTo>
              </a:path>
            </a:pathLst>
          </a:custGeom>
          <a:noFill/>
          <a:ln w="19050" cap="flat" cmpd="sng">
            <a:solidFill>
              <a:schemeClr val="dk2"/>
            </a:solidFill>
            <a:prstDash val="solid"/>
            <a:round/>
            <a:headEnd type="none" w="sm" len="sm"/>
            <a:tailEnd type="none" w="sm" len="sm"/>
          </a:ln>
        </p:spPr>
      </p:sp>
      <p:sp>
        <p:nvSpPr>
          <p:cNvPr id="154" name="Google Shape;243;p19"/>
          <p:cNvSpPr/>
          <p:nvPr/>
        </p:nvSpPr>
        <p:spPr>
          <a:xfrm>
            <a:off x="3034124" y="4802712"/>
            <a:ext cx="1626800" cy="326800"/>
          </a:xfrm>
          <a:prstGeom prst="roundRect">
            <a:avLst>
              <a:gd name="adj" fmla="val 0"/>
            </a:avLst>
          </a:prstGeom>
          <a:noFill/>
          <a:ln w="19050" cap="flat" cmpd="sng">
            <a:solidFill>
              <a:schemeClr val="dk2"/>
            </a:solidFill>
            <a:prstDash val="solid"/>
            <a:round/>
            <a:headEnd type="none" w="sm" len="sm"/>
            <a:tailEnd type="none" w="sm" len="sm"/>
          </a:ln>
        </p:spPr>
        <p:txBody>
          <a:bodyPr spcFirstLastPara="1" wrap="square" lIns="91400" tIns="91400" rIns="91400" bIns="91400" anchor="ctr" anchorCtr="0">
            <a:noAutofit/>
          </a:bodyPr>
          <a:lstStyle/>
          <a:p>
            <a:pPr>
              <a:lnSpc>
                <a:spcPct val="115000"/>
              </a:lnSpc>
            </a:pPr>
            <a:r>
              <a:rPr lang="en" sz="1333">
                <a:solidFill>
                  <a:srgbClr val="0B5394"/>
                </a:solidFill>
                <a:latin typeface="+mj-lt"/>
                <a:ea typeface="Fira Sans Extra Condensed"/>
                <a:cs typeface="Fira Sans Extra Condensed"/>
                <a:sym typeface="Fira Sans Extra Condensed"/>
              </a:rPr>
              <a:t>Decision authority </a:t>
            </a:r>
            <a:endParaRPr sz="1333">
              <a:solidFill>
                <a:srgbClr val="0B5394"/>
              </a:solidFill>
              <a:latin typeface="+mj-lt"/>
              <a:ea typeface="Fira Sans Extra Condensed"/>
              <a:cs typeface="Fira Sans Extra Condensed"/>
              <a:sym typeface="Fira Sans Extra Condensed"/>
            </a:endParaRPr>
          </a:p>
        </p:txBody>
      </p:sp>
      <p:sp>
        <p:nvSpPr>
          <p:cNvPr id="155" name="Google Shape;244;p19"/>
          <p:cNvSpPr/>
          <p:nvPr/>
        </p:nvSpPr>
        <p:spPr>
          <a:xfrm>
            <a:off x="3034124" y="5168188"/>
            <a:ext cx="1626800" cy="326800"/>
          </a:xfrm>
          <a:prstGeom prst="roundRect">
            <a:avLst>
              <a:gd name="adj" fmla="val 0"/>
            </a:avLst>
          </a:prstGeom>
          <a:noFill/>
          <a:ln w="19050" cap="flat" cmpd="sng">
            <a:solidFill>
              <a:schemeClr val="dk2"/>
            </a:solidFill>
            <a:prstDash val="solid"/>
            <a:round/>
            <a:headEnd type="none" w="sm" len="sm"/>
            <a:tailEnd type="none" w="sm" len="sm"/>
          </a:ln>
        </p:spPr>
        <p:txBody>
          <a:bodyPr spcFirstLastPara="1" wrap="square" lIns="91400" tIns="91400" rIns="91400" bIns="91400" anchor="ctr" anchorCtr="0">
            <a:noAutofit/>
          </a:bodyPr>
          <a:lstStyle/>
          <a:p>
            <a:pPr>
              <a:lnSpc>
                <a:spcPct val="115000"/>
              </a:lnSpc>
            </a:pPr>
            <a:r>
              <a:rPr lang="en" sz="1333">
                <a:solidFill>
                  <a:srgbClr val="0B5394"/>
                </a:solidFill>
                <a:latin typeface="+mj-lt"/>
                <a:ea typeface="Fira Sans Extra Condensed"/>
                <a:cs typeface="Fira Sans Extra Condensed"/>
                <a:sym typeface="Fira Sans Extra Condensed"/>
              </a:rPr>
              <a:t>Affected </a:t>
            </a:r>
            <a:endParaRPr sz="1333">
              <a:solidFill>
                <a:srgbClr val="0B5394"/>
              </a:solidFill>
              <a:latin typeface="+mj-lt"/>
              <a:ea typeface="Fira Sans Extra Condensed"/>
              <a:cs typeface="Fira Sans Extra Condensed"/>
              <a:sym typeface="Fira Sans Extra Condensed"/>
            </a:endParaRPr>
          </a:p>
        </p:txBody>
      </p:sp>
      <p:sp>
        <p:nvSpPr>
          <p:cNvPr id="156" name="Google Shape;245;p19"/>
          <p:cNvSpPr/>
          <p:nvPr/>
        </p:nvSpPr>
        <p:spPr>
          <a:xfrm>
            <a:off x="3034124" y="5533663"/>
            <a:ext cx="1626800" cy="326800"/>
          </a:xfrm>
          <a:prstGeom prst="roundRect">
            <a:avLst>
              <a:gd name="adj" fmla="val 0"/>
            </a:avLst>
          </a:prstGeom>
          <a:noFill/>
          <a:ln w="19050" cap="flat" cmpd="sng">
            <a:solidFill>
              <a:schemeClr val="dk2"/>
            </a:solidFill>
            <a:prstDash val="solid"/>
            <a:round/>
            <a:headEnd type="none" w="sm" len="sm"/>
            <a:tailEnd type="none" w="sm" len="sm"/>
          </a:ln>
        </p:spPr>
        <p:txBody>
          <a:bodyPr spcFirstLastPara="1" wrap="square" lIns="91400" tIns="91400" rIns="91400" bIns="91400" anchor="ctr" anchorCtr="0">
            <a:noAutofit/>
          </a:bodyPr>
          <a:lstStyle/>
          <a:p>
            <a:pPr>
              <a:lnSpc>
                <a:spcPct val="115000"/>
              </a:lnSpc>
              <a:buClr>
                <a:schemeClr val="lt2"/>
              </a:buClr>
              <a:buSzPts val="1000"/>
            </a:pPr>
            <a:r>
              <a:rPr lang="en" sz="1333">
                <a:solidFill>
                  <a:srgbClr val="0B5394"/>
                </a:solidFill>
                <a:latin typeface="+mj-lt"/>
                <a:ea typeface="Fira Sans Extra Condensed"/>
                <a:cs typeface="Fira Sans Extra Condensed"/>
                <a:sym typeface="Fira Sans Extra Condensed"/>
              </a:rPr>
              <a:t>Impactful</a:t>
            </a:r>
            <a:endParaRPr sz="1333">
              <a:solidFill>
                <a:srgbClr val="0B5394"/>
              </a:solidFill>
              <a:latin typeface="+mj-lt"/>
              <a:ea typeface="Fira Sans Extra Condensed"/>
              <a:cs typeface="Fira Sans Extra Condensed"/>
              <a:sym typeface="Fira Sans Extra Condensed"/>
            </a:endParaRPr>
          </a:p>
        </p:txBody>
      </p:sp>
      <p:sp>
        <p:nvSpPr>
          <p:cNvPr id="157" name="Google Shape;246;p19"/>
          <p:cNvSpPr/>
          <p:nvPr/>
        </p:nvSpPr>
        <p:spPr>
          <a:xfrm>
            <a:off x="2848290" y="4802402"/>
            <a:ext cx="127933" cy="1058196"/>
          </a:xfrm>
          <a:custGeom>
            <a:avLst/>
            <a:gdLst/>
            <a:ahLst/>
            <a:cxnLst/>
            <a:rect l="l" t="t" r="r" b="b"/>
            <a:pathLst>
              <a:path w="9054" h="68095" extrusionOk="0">
                <a:moveTo>
                  <a:pt x="9054" y="68095"/>
                </a:moveTo>
                <a:lnTo>
                  <a:pt x="0" y="68077"/>
                </a:lnTo>
                <a:lnTo>
                  <a:pt x="0" y="20"/>
                </a:lnTo>
                <a:lnTo>
                  <a:pt x="8731" y="0"/>
                </a:lnTo>
              </a:path>
            </a:pathLst>
          </a:custGeom>
          <a:noFill/>
          <a:ln w="19050" cap="flat" cmpd="sng">
            <a:solidFill>
              <a:schemeClr val="dk2"/>
            </a:solidFill>
            <a:prstDash val="solid"/>
            <a:round/>
            <a:headEnd type="none" w="sm" len="sm"/>
            <a:tailEnd type="none" w="sm" len="sm"/>
          </a:ln>
        </p:spPr>
      </p:sp>
      <p:sp>
        <p:nvSpPr>
          <p:cNvPr id="158" name="Google Shape;247;p19"/>
          <p:cNvSpPr/>
          <p:nvPr/>
        </p:nvSpPr>
        <p:spPr>
          <a:xfrm>
            <a:off x="4971840" y="4802723"/>
            <a:ext cx="1644400" cy="326800"/>
          </a:xfrm>
          <a:prstGeom prst="roundRect">
            <a:avLst>
              <a:gd name="adj" fmla="val 0"/>
            </a:avLst>
          </a:prstGeom>
          <a:noFill/>
          <a:ln w="19050" cap="flat" cmpd="sng">
            <a:solidFill>
              <a:schemeClr val="dk2"/>
            </a:solidFill>
            <a:prstDash val="solid"/>
            <a:round/>
            <a:headEnd type="none" w="sm" len="sm"/>
            <a:tailEnd type="none" w="sm" len="sm"/>
          </a:ln>
        </p:spPr>
        <p:txBody>
          <a:bodyPr spcFirstLastPara="1" wrap="square" lIns="91400" tIns="91400" rIns="91400" bIns="91400" anchor="ctr" anchorCtr="0">
            <a:noAutofit/>
          </a:bodyPr>
          <a:lstStyle/>
          <a:p>
            <a:pPr>
              <a:lnSpc>
                <a:spcPct val="115000"/>
              </a:lnSpc>
              <a:buClr>
                <a:schemeClr val="lt2"/>
              </a:buClr>
              <a:buSzPts val="1000"/>
            </a:pPr>
            <a:r>
              <a:rPr lang="en" sz="1333">
                <a:solidFill>
                  <a:srgbClr val="0B5394"/>
                </a:solidFill>
                <a:latin typeface="+mj-lt"/>
                <a:ea typeface="Fira Sans Extra Condensed"/>
                <a:cs typeface="Fira Sans Extra Condensed"/>
                <a:sym typeface="Fira Sans Extra Condensed"/>
              </a:rPr>
              <a:t>Supportive</a:t>
            </a:r>
            <a:endParaRPr sz="1333">
              <a:solidFill>
                <a:srgbClr val="0B5394"/>
              </a:solidFill>
              <a:latin typeface="+mj-lt"/>
              <a:ea typeface="Fira Sans Extra Condensed"/>
              <a:cs typeface="Fira Sans Extra Condensed"/>
              <a:sym typeface="Fira Sans Extra Condensed"/>
            </a:endParaRPr>
          </a:p>
        </p:txBody>
      </p:sp>
      <p:sp>
        <p:nvSpPr>
          <p:cNvPr id="159" name="Google Shape;248;p19"/>
          <p:cNvSpPr/>
          <p:nvPr/>
        </p:nvSpPr>
        <p:spPr>
          <a:xfrm>
            <a:off x="4971840" y="5168201"/>
            <a:ext cx="1644400" cy="326800"/>
          </a:xfrm>
          <a:prstGeom prst="roundRect">
            <a:avLst>
              <a:gd name="adj" fmla="val 0"/>
            </a:avLst>
          </a:prstGeom>
          <a:noFill/>
          <a:ln w="19050" cap="flat" cmpd="sng">
            <a:solidFill>
              <a:schemeClr val="dk2"/>
            </a:solidFill>
            <a:prstDash val="solid"/>
            <a:round/>
            <a:headEnd type="none" w="sm" len="sm"/>
            <a:tailEnd type="none" w="sm" len="sm"/>
          </a:ln>
        </p:spPr>
        <p:txBody>
          <a:bodyPr spcFirstLastPara="1" wrap="square" lIns="91400" tIns="91400" rIns="91400" bIns="91400" anchor="ctr" anchorCtr="0">
            <a:noAutofit/>
          </a:bodyPr>
          <a:lstStyle/>
          <a:p>
            <a:pPr>
              <a:lnSpc>
                <a:spcPct val="115000"/>
              </a:lnSpc>
              <a:buClr>
                <a:schemeClr val="lt2"/>
              </a:buClr>
              <a:buSzPts val="1000"/>
            </a:pPr>
            <a:r>
              <a:rPr lang="en" sz="1333">
                <a:solidFill>
                  <a:srgbClr val="0B5394"/>
                </a:solidFill>
                <a:latin typeface="+mj-lt"/>
                <a:ea typeface="Fira Sans Extra Condensed"/>
                <a:cs typeface="Fira Sans Extra Condensed"/>
                <a:sym typeface="Fira Sans Extra Condensed"/>
              </a:rPr>
              <a:t>Neutral </a:t>
            </a:r>
            <a:endParaRPr sz="1333">
              <a:solidFill>
                <a:srgbClr val="0B5394"/>
              </a:solidFill>
              <a:latin typeface="+mj-lt"/>
              <a:ea typeface="Fira Sans Extra Condensed"/>
              <a:cs typeface="Fira Sans Extra Condensed"/>
              <a:sym typeface="Fira Sans Extra Condensed"/>
            </a:endParaRPr>
          </a:p>
        </p:txBody>
      </p:sp>
      <p:sp>
        <p:nvSpPr>
          <p:cNvPr id="160" name="Google Shape;249;p19"/>
          <p:cNvSpPr/>
          <p:nvPr/>
        </p:nvSpPr>
        <p:spPr>
          <a:xfrm>
            <a:off x="4971840" y="5533679"/>
            <a:ext cx="1644400" cy="326800"/>
          </a:xfrm>
          <a:prstGeom prst="roundRect">
            <a:avLst>
              <a:gd name="adj" fmla="val 0"/>
            </a:avLst>
          </a:prstGeom>
          <a:noFill/>
          <a:ln w="19050" cap="flat" cmpd="sng">
            <a:solidFill>
              <a:schemeClr val="dk2"/>
            </a:solidFill>
            <a:prstDash val="solid"/>
            <a:round/>
            <a:headEnd type="none" w="sm" len="sm"/>
            <a:tailEnd type="none" w="sm" len="sm"/>
          </a:ln>
        </p:spPr>
        <p:txBody>
          <a:bodyPr spcFirstLastPara="1" wrap="square" lIns="91400" tIns="91400" rIns="91400" bIns="91400" anchor="ctr" anchorCtr="0">
            <a:noAutofit/>
          </a:bodyPr>
          <a:lstStyle/>
          <a:p>
            <a:pPr>
              <a:lnSpc>
                <a:spcPct val="115000"/>
              </a:lnSpc>
              <a:buClr>
                <a:schemeClr val="lt2"/>
              </a:buClr>
              <a:buSzPts val="1000"/>
            </a:pPr>
            <a:r>
              <a:rPr lang="en" sz="1333">
                <a:solidFill>
                  <a:srgbClr val="0B5394"/>
                </a:solidFill>
                <a:latin typeface="+mj-lt"/>
                <a:ea typeface="Roboto"/>
                <a:cs typeface="Roboto"/>
                <a:sym typeface="Roboto"/>
              </a:rPr>
              <a:t>Resistant </a:t>
            </a:r>
            <a:endParaRPr sz="1333">
              <a:solidFill>
                <a:srgbClr val="0B5394"/>
              </a:solidFill>
              <a:latin typeface="+mj-lt"/>
              <a:ea typeface="Roboto"/>
              <a:cs typeface="Roboto"/>
              <a:sym typeface="Roboto"/>
            </a:endParaRPr>
          </a:p>
        </p:txBody>
      </p:sp>
      <p:sp>
        <p:nvSpPr>
          <p:cNvPr id="161" name="Google Shape;250;p19"/>
          <p:cNvSpPr/>
          <p:nvPr/>
        </p:nvSpPr>
        <p:spPr>
          <a:xfrm>
            <a:off x="4784018" y="4802414"/>
            <a:ext cx="130559" cy="1058196"/>
          </a:xfrm>
          <a:custGeom>
            <a:avLst/>
            <a:gdLst/>
            <a:ahLst/>
            <a:cxnLst/>
            <a:rect l="l" t="t" r="r" b="b"/>
            <a:pathLst>
              <a:path w="9054" h="68095" extrusionOk="0">
                <a:moveTo>
                  <a:pt x="9054" y="68095"/>
                </a:moveTo>
                <a:lnTo>
                  <a:pt x="0" y="68077"/>
                </a:lnTo>
                <a:lnTo>
                  <a:pt x="0" y="20"/>
                </a:lnTo>
                <a:lnTo>
                  <a:pt x="8731" y="0"/>
                </a:lnTo>
              </a:path>
            </a:pathLst>
          </a:custGeom>
          <a:noFill/>
          <a:ln w="19050" cap="flat" cmpd="sng">
            <a:solidFill>
              <a:schemeClr val="dk2"/>
            </a:solidFill>
            <a:prstDash val="solid"/>
            <a:round/>
            <a:headEnd type="none" w="sm" len="sm"/>
            <a:tailEnd type="none" w="sm" len="sm"/>
          </a:ln>
        </p:spPr>
      </p:sp>
      <p:sp>
        <p:nvSpPr>
          <p:cNvPr id="162" name="Google Shape;251;p19"/>
          <p:cNvSpPr/>
          <p:nvPr/>
        </p:nvSpPr>
        <p:spPr>
          <a:xfrm>
            <a:off x="1057691" y="6000917"/>
            <a:ext cx="1644400" cy="380400"/>
          </a:xfrm>
          <a:prstGeom prst="roundRect">
            <a:avLst>
              <a:gd name="adj" fmla="val 0"/>
            </a:avLst>
          </a:prstGeom>
          <a:noFill/>
          <a:ln w="19050" cap="flat" cmpd="sng">
            <a:solidFill>
              <a:schemeClr val="dk2"/>
            </a:solidFill>
            <a:prstDash val="solid"/>
            <a:round/>
            <a:headEnd type="none" w="sm" len="sm"/>
            <a:tailEnd type="none" w="sm" len="sm"/>
          </a:ln>
        </p:spPr>
        <p:txBody>
          <a:bodyPr spcFirstLastPara="1" wrap="square" lIns="91400" tIns="91400" rIns="91400" bIns="91400" anchor="ctr" anchorCtr="0">
            <a:noAutofit/>
          </a:bodyPr>
          <a:lstStyle/>
          <a:p>
            <a:pPr>
              <a:lnSpc>
                <a:spcPct val="115000"/>
              </a:lnSpc>
              <a:buClr>
                <a:schemeClr val="lt2"/>
              </a:buClr>
              <a:buSzPts val="1000"/>
            </a:pPr>
            <a:r>
              <a:rPr lang="en" sz="1067" b="1">
                <a:solidFill>
                  <a:srgbClr val="0B5394"/>
                </a:solidFill>
                <a:latin typeface="+mj-lt"/>
                <a:ea typeface="Fira Sans Extra Condensed"/>
                <a:cs typeface="Fira Sans Extra Condensed"/>
                <a:sym typeface="Fira Sans Extra Condensed"/>
              </a:rPr>
              <a:t>Defenders</a:t>
            </a:r>
            <a:r>
              <a:rPr lang="en" sz="1067">
                <a:solidFill>
                  <a:srgbClr val="0B5394"/>
                </a:solidFill>
                <a:latin typeface="+mj-lt"/>
                <a:ea typeface="Fira Sans Extra Condensed"/>
                <a:cs typeface="Fira Sans Extra Condensed"/>
                <a:sym typeface="Fira Sans Extra Condensed"/>
              </a:rPr>
              <a:t>: Keep actively informed.  </a:t>
            </a:r>
            <a:endParaRPr sz="1067">
              <a:solidFill>
                <a:srgbClr val="0B5394"/>
              </a:solidFill>
              <a:latin typeface="+mj-lt"/>
              <a:ea typeface="Fira Sans Extra Condensed"/>
              <a:cs typeface="Fira Sans Extra Condensed"/>
              <a:sym typeface="Fira Sans Extra Condensed"/>
            </a:endParaRPr>
          </a:p>
        </p:txBody>
      </p:sp>
    </p:spTree>
    <p:extLst>
      <p:ext uri="{BB962C8B-B14F-4D97-AF65-F5344CB8AC3E}">
        <p14:creationId xmlns:p14="http://schemas.microsoft.com/office/powerpoint/2010/main" val="2985131707"/>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EE7099E-8998-4851-915A-4F4831808297}" type="slidenum">
              <a:rPr lang="nl-NL" smtClean="0"/>
              <a:pPr/>
              <a:t>15</a:t>
            </a:fld>
            <a:endParaRPr lang="nl-NL"/>
          </a:p>
        </p:txBody>
      </p:sp>
      <p:sp>
        <p:nvSpPr>
          <p:cNvPr id="28" name="Title 1"/>
          <p:cNvSpPr txBox="1">
            <a:spLocks/>
          </p:cNvSpPr>
          <p:nvPr/>
        </p:nvSpPr>
        <p:spPr>
          <a:xfrm>
            <a:off x="404661" y="490819"/>
            <a:ext cx="11389024" cy="432048"/>
          </a:xfrm>
          <a:prstGeom prst="rect">
            <a:avLst/>
          </a:prstGeom>
        </p:spPr>
        <p:txBody>
          <a:bodyPr vert="horz" lIns="0" tIns="0" rIns="0" bIns="0" rtlCol="0" anchor="b">
            <a:noAutofit/>
          </a:bodyPr>
          <a:lstStyle>
            <a:lvl1pPr algn="ctr" defTabSz="914400" rtl="0" eaLnBrk="1" latinLnBrk="0" hangingPunct="1">
              <a:spcBef>
                <a:spcPct val="0"/>
              </a:spcBef>
              <a:buNone/>
              <a:defRPr sz="6000" b="1" i="0" kern="1200">
                <a:solidFill>
                  <a:schemeClr val="bg2"/>
                </a:solidFill>
                <a:latin typeface="+mj-lt"/>
                <a:ea typeface="+mj-ea"/>
                <a:cs typeface="+mj-cs"/>
              </a:defRPr>
            </a:lvl1pPr>
          </a:lstStyle>
          <a:p>
            <a:pPr algn="l"/>
            <a:r>
              <a:rPr lang="en-US" sz="4000" dirty="0"/>
              <a:t>Stakeholder analysis</a:t>
            </a:r>
          </a:p>
        </p:txBody>
      </p:sp>
      <p:graphicFrame>
        <p:nvGraphicFramePr>
          <p:cNvPr id="29" name="Table 28"/>
          <p:cNvGraphicFramePr>
            <a:graphicFrameLocks noGrp="1"/>
          </p:cNvGraphicFramePr>
          <p:nvPr>
            <p:extLst>
              <p:ext uri="{D42A27DB-BD31-4B8C-83A1-F6EECF244321}">
                <p14:modId xmlns:p14="http://schemas.microsoft.com/office/powerpoint/2010/main" val="445548119"/>
              </p:ext>
            </p:extLst>
          </p:nvPr>
        </p:nvGraphicFramePr>
        <p:xfrm>
          <a:off x="824439" y="2046861"/>
          <a:ext cx="10531320" cy="2606275"/>
        </p:xfrm>
        <a:graphic>
          <a:graphicData uri="http://schemas.openxmlformats.org/drawingml/2006/table">
            <a:tbl>
              <a:tblPr firstRow="1" bandRow="1">
                <a:tableStyleId>{5C22544A-7EE6-4342-B048-85BDC9FD1C3A}</a:tableStyleId>
              </a:tblPr>
              <a:tblGrid>
                <a:gridCol w="2134536">
                  <a:extLst>
                    <a:ext uri="{9D8B030D-6E8A-4147-A177-3AD203B41FA5}">
                      <a16:colId xmlns:a16="http://schemas.microsoft.com/office/drawing/2014/main" val="1330731455"/>
                    </a:ext>
                  </a:extLst>
                </a:gridCol>
                <a:gridCol w="2134536">
                  <a:extLst>
                    <a:ext uri="{9D8B030D-6E8A-4147-A177-3AD203B41FA5}">
                      <a16:colId xmlns:a16="http://schemas.microsoft.com/office/drawing/2014/main" val="4098015916"/>
                    </a:ext>
                  </a:extLst>
                </a:gridCol>
                <a:gridCol w="2134536">
                  <a:extLst>
                    <a:ext uri="{9D8B030D-6E8A-4147-A177-3AD203B41FA5}">
                      <a16:colId xmlns:a16="http://schemas.microsoft.com/office/drawing/2014/main" val="3472264117"/>
                    </a:ext>
                  </a:extLst>
                </a:gridCol>
                <a:gridCol w="2134536">
                  <a:extLst>
                    <a:ext uri="{9D8B030D-6E8A-4147-A177-3AD203B41FA5}">
                      <a16:colId xmlns:a16="http://schemas.microsoft.com/office/drawing/2014/main" val="2439790416"/>
                    </a:ext>
                  </a:extLst>
                </a:gridCol>
                <a:gridCol w="1993176">
                  <a:extLst>
                    <a:ext uri="{9D8B030D-6E8A-4147-A177-3AD203B41FA5}">
                      <a16:colId xmlns:a16="http://schemas.microsoft.com/office/drawing/2014/main" val="939428273"/>
                    </a:ext>
                  </a:extLst>
                </a:gridCol>
              </a:tblGrid>
              <a:tr h="330899">
                <a:tc gridSpan="4">
                  <a:txBody>
                    <a:bodyPr/>
                    <a:lstStyle/>
                    <a:p>
                      <a:pPr algn="ct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hMerge="1">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hMerge="1">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hMerge="1">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2840674031"/>
                  </a:ext>
                </a:extLst>
              </a:tr>
              <a:tr h="564115">
                <a:tc>
                  <a:txBody>
                    <a:bodyPr/>
                    <a:lstStyle/>
                    <a:p>
                      <a:pPr algn="ctr"/>
                      <a:endParaRPr lang="en-US" dirty="0">
                        <a:solidFill>
                          <a:schemeClr val="bg2"/>
                        </a:solidFill>
                      </a:endParaRPr>
                    </a:p>
                  </a:txBody>
                  <a:tcPr>
                    <a:lnT w="38100" cmpd="sng">
                      <a:noFill/>
                    </a:lnT>
                  </a:tcPr>
                </a:tc>
                <a:tc>
                  <a:txBody>
                    <a:bodyPr/>
                    <a:lstStyle/>
                    <a:p>
                      <a:pPr algn="ctr"/>
                      <a:endParaRPr lang="en-US" dirty="0">
                        <a:solidFill>
                          <a:schemeClr val="bg2"/>
                        </a:solidFill>
                      </a:endParaRPr>
                    </a:p>
                  </a:txBody>
                  <a:tcPr>
                    <a:lnT w="38100" cmpd="sng">
                      <a:noFill/>
                    </a:lnT>
                  </a:tcPr>
                </a:tc>
                <a:tc>
                  <a:txBody>
                    <a:bodyPr/>
                    <a:lstStyle/>
                    <a:p>
                      <a:pPr algn="ctr"/>
                      <a:endParaRPr lang="en-US" dirty="0">
                        <a:solidFill>
                          <a:schemeClr val="bg2"/>
                        </a:solidFill>
                      </a:endParaRPr>
                    </a:p>
                  </a:txBody>
                  <a:tcPr>
                    <a:lnT w="38100" cmpd="sng">
                      <a:noFill/>
                    </a:lnT>
                  </a:tcPr>
                </a:tc>
                <a:tc>
                  <a:txBody>
                    <a:bodyPr/>
                    <a:lstStyle/>
                    <a:p>
                      <a:pPr algn="ctr"/>
                      <a:endParaRPr lang="en-US" dirty="0">
                        <a:solidFill>
                          <a:schemeClr val="bg2"/>
                        </a:solidFill>
                      </a:endParaRPr>
                    </a:p>
                  </a:txBody>
                  <a:tcPr>
                    <a:lnT w="38100" cmpd="sng">
                      <a:noFill/>
                    </a:lnT>
                  </a:tcPr>
                </a:tc>
                <a:tc>
                  <a:txBody>
                    <a:bodyPr/>
                    <a:lstStyle/>
                    <a:p>
                      <a:pPr algn="ctr"/>
                      <a:endParaRPr lang="en-US" dirty="0">
                        <a:solidFill>
                          <a:schemeClr val="bg2"/>
                        </a:solidFill>
                      </a:endParaRPr>
                    </a:p>
                  </a:txBody>
                  <a:tcPr>
                    <a:lnT w="38100" cmpd="sng">
                      <a:noFill/>
                    </a:lnT>
                  </a:tcPr>
                </a:tc>
                <a:extLst>
                  <a:ext uri="{0D108BD9-81ED-4DB2-BD59-A6C34878D82A}">
                    <a16:rowId xmlns:a16="http://schemas.microsoft.com/office/drawing/2014/main" val="2668596148"/>
                  </a:ext>
                </a:extLst>
              </a:tr>
              <a:tr h="8548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a:solidFill>
                            <a:schemeClr val="bg2"/>
                          </a:solidFill>
                          <a:ea typeface="Cardo" panose="02020600000000000000" pitchFamily="18" charset="-79"/>
                          <a:cs typeface="Cardo" panose="02020600000000000000" pitchFamily="18" charset="-79"/>
                        </a:rPr>
                        <a:t>Who are your stakeholders or stakeholder group?</a:t>
                      </a:r>
                    </a:p>
                    <a:p>
                      <a:pPr algn="l"/>
                      <a:endParaRPr lang="en-US" sz="1400" dirty="0">
                        <a:solidFill>
                          <a:schemeClr val="bg2"/>
                        </a:solidFill>
                      </a:endParaRPr>
                    </a:p>
                  </a:txBody>
                  <a:tcPr/>
                </a:tc>
                <a:tc>
                  <a:txBody>
                    <a:bodyPr/>
                    <a:lstStyle/>
                    <a:p>
                      <a:r>
                        <a:rPr lang="en-US" sz="1400" dirty="0">
                          <a:solidFill>
                            <a:schemeClr val="bg2"/>
                          </a:solidFill>
                          <a:ea typeface="Cardo" panose="02020600000000000000" pitchFamily="18" charset="-79"/>
                          <a:cs typeface="Cardo" panose="02020600000000000000" pitchFamily="18" charset="-79"/>
                        </a:rPr>
                        <a:t>What are the impacts of stakeholders on a business?</a:t>
                      </a:r>
                      <a:endParaRPr lang="en-IN" sz="1400" dirty="0">
                        <a:solidFill>
                          <a:schemeClr val="bg2"/>
                        </a:solidFill>
                        <a:ea typeface="Cardo" panose="02020600000000000000" pitchFamily="18" charset="-79"/>
                        <a:cs typeface="Cardo" panose="02020600000000000000" pitchFamily="18" charset="-79"/>
                      </a:endParaRPr>
                    </a:p>
                  </a:txBody>
                  <a:tcPr/>
                </a:tc>
                <a:tc>
                  <a:txBody>
                    <a:bodyPr/>
                    <a:lstStyle/>
                    <a:p>
                      <a:r>
                        <a:rPr lang="en-US" sz="1400" dirty="0">
                          <a:solidFill>
                            <a:schemeClr val="bg2"/>
                          </a:solidFill>
                          <a:ea typeface="Cardo" panose="02020600000000000000" pitchFamily="18" charset="-79"/>
                          <a:cs typeface="Cardo" panose="02020600000000000000" pitchFamily="18" charset="-79"/>
                        </a:rPr>
                        <a:t>How supportive of the project objectives the stakeholder is?</a:t>
                      </a:r>
                    </a:p>
                  </a:txBody>
                  <a:tcPr/>
                </a:tc>
                <a:tc>
                  <a:txBody>
                    <a:bodyPr/>
                    <a:lstStyle/>
                    <a:p>
                      <a:r>
                        <a:rPr lang="en-US" sz="1400" dirty="0">
                          <a:solidFill>
                            <a:schemeClr val="bg2"/>
                          </a:solidFill>
                          <a:ea typeface="Cardo" panose="02020600000000000000" pitchFamily="18" charset="-79"/>
                          <a:cs typeface="Cardo" panose="02020600000000000000" pitchFamily="18" charset="-79"/>
                        </a:rPr>
                        <a:t>What are the reasons for resistance or support?</a:t>
                      </a:r>
                      <a:endParaRPr lang="en-IN" sz="1400" dirty="0">
                        <a:solidFill>
                          <a:schemeClr val="bg2"/>
                        </a:solidFill>
                        <a:ea typeface="Cardo" panose="02020600000000000000" pitchFamily="18" charset="-79"/>
                        <a:cs typeface="Cardo" panose="02020600000000000000" pitchFamily="18" charset="-79"/>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2"/>
                          </a:solidFill>
                          <a:ea typeface="Cardo" panose="02020600000000000000" pitchFamily="18" charset="-79"/>
                          <a:cs typeface="Cardo" panose="02020600000000000000" pitchFamily="18" charset="-79"/>
                        </a:rPr>
                        <a:t>What are the actions to address this stakeholder group?</a:t>
                      </a:r>
                      <a:endParaRPr lang="en-IN" sz="1400" dirty="0">
                        <a:solidFill>
                          <a:schemeClr val="bg2"/>
                        </a:solidFill>
                        <a:ea typeface="Cardo" panose="02020600000000000000" pitchFamily="18" charset="-79"/>
                        <a:cs typeface="Cardo" panose="02020600000000000000" pitchFamily="18" charset="-79"/>
                      </a:endParaRPr>
                    </a:p>
                    <a:p>
                      <a:pPr algn="l"/>
                      <a:endParaRPr lang="en-US" sz="1400" dirty="0">
                        <a:solidFill>
                          <a:schemeClr val="bg2"/>
                        </a:solidFill>
                      </a:endParaRPr>
                    </a:p>
                  </a:txBody>
                  <a:tcPr/>
                </a:tc>
                <a:extLst>
                  <a:ext uri="{0D108BD9-81ED-4DB2-BD59-A6C34878D82A}">
                    <a16:rowId xmlns:a16="http://schemas.microsoft.com/office/drawing/2014/main" val="3037055668"/>
                  </a:ext>
                </a:extLst>
              </a:tr>
              <a:tr h="330899">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849988362"/>
                  </a:ext>
                </a:extLst>
              </a:tr>
              <a:tr h="330899">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718244076"/>
                  </a:ext>
                </a:extLst>
              </a:tr>
            </a:tbl>
          </a:graphicData>
        </a:graphic>
      </p:graphicFrame>
      <p:sp>
        <p:nvSpPr>
          <p:cNvPr id="30" name="TextBox 29"/>
          <p:cNvSpPr txBox="1"/>
          <p:nvPr/>
        </p:nvSpPr>
        <p:spPr>
          <a:xfrm>
            <a:off x="1110399" y="2487782"/>
            <a:ext cx="1602793" cy="360040"/>
          </a:xfrm>
          <a:prstGeom prst="rect">
            <a:avLst/>
          </a:prstGeom>
          <a:noFill/>
        </p:spPr>
        <p:txBody>
          <a:bodyPr wrap="square" lIns="108000" tIns="108000" rIns="108000" bIns="108000" rtlCol="0">
            <a:noAutofit/>
          </a:bodyPr>
          <a:lstStyle/>
          <a:p>
            <a:pPr algn="ctr"/>
            <a:r>
              <a:rPr lang="en-US" dirty="0">
                <a:solidFill>
                  <a:schemeClr val="bg2"/>
                </a:solidFill>
              </a:rPr>
              <a:t>Stakeholders </a:t>
            </a:r>
          </a:p>
          <a:p>
            <a:pPr algn="ctr"/>
            <a:endParaRPr lang="en-US" noProof="0" dirty="0" err="1">
              <a:solidFill>
                <a:schemeClr val="bg2"/>
              </a:solidFill>
            </a:endParaRPr>
          </a:p>
        </p:txBody>
      </p:sp>
      <p:sp>
        <p:nvSpPr>
          <p:cNvPr id="31" name="TextBox 30"/>
          <p:cNvSpPr txBox="1"/>
          <p:nvPr/>
        </p:nvSpPr>
        <p:spPr>
          <a:xfrm>
            <a:off x="3146847" y="2469691"/>
            <a:ext cx="1728192" cy="360040"/>
          </a:xfrm>
          <a:prstGeom prst="rect">
            <a:avLst/>
          </a:prstGeom>
          <a:noFill/>
        </p:spPr>
        <p:txBody>
          <a:bodyPr wrap="square" lIns="108000" tIns="108000" rIns="108000" bIns="108000" rtlCol="0">
            <a:noAutofit/>
          </a:bodyPr>
          <a:lstStyle/>
          <a:p>
            <a:pPr algn="ctr"/>
            <a:r>
              <a:rPr lang="en-US" dirty="0">
                <a:solidFill>
                  <a:schemeClr val="bg2"/>
                </a:solidFill>
              </a:rPr>
              <a:t>Impact Level</a:t>
            </a:r>
            <a:endParaRPr lang="en-US" noProof="0" dirty="0" err="1">
              <a:solidFill>
                <a:schemeClr val="bg2"/>
              </a:solidFill>
            </a:endParaRPr>
          </a:p>
        </p:txBody>
      </p:sp>
      <p:sp>
        <p:nvSpPr>
          <p:cNvPr id="32" name="TextBox 31"/>
          <p:cNvSpPr txBox="1"/>
          <p:nvPr/>
        </p:nvSpPr>
        <p:spPr>
          <a:xfrm>
            <a:off x="5271081" y="2451778"/>
            <a:ext cx="1656184" cy="432048"/>
          </a:xfrm>
          <a:prstGeom prst="rect">
            <a:avLst/>
          </a:prstGeom>
          <a:noFill/>
        </p:spPr>
        <p:txBody>
          <a:bodyPr wrap="square" lIns="108000" tIns="108000" rIns="108000" bIns="108000" rtlCol="0">
            <a:noAutofit/>
          </a:bodyPr>
          <a:lstStyle/>
          <a:p>
            <a:pPr algn="ctr"/>
            <a:r>
              <a:rPr lang="en-US" noProof="0" dirty="0">
                <a:solidFill>
                  <a:schemeClr val="bg2"/>
                </a:solidFill>
              </a:rPr>
              <a:t>Support Level</a:t>
            </a:r>
          </a:p>
        </p:txBody>
      </p:sp>
      <p:sp>
        <p:nvSpPr>
          <p:cNvPr id="33" name="TextBox 32"/>
          <p:cNvSpPr txBox="1"/>
          <p:nvPr/>
        </p:nvSpPr>
        <p:spPr>
          <a:xfrm>
            <a:off x="7360920" y="2461505"/>
            <a:ext cx="1800200" cy="360040"/>
          </a:xfrm>
          <a:prstGeom prst="rect">
            <a:avLst/>
          </a:prstGeom>
          <a:noFill/>
        </p:spPr>
        <p:txBody>
          <a:bodyPr wrap="square" lIns="108000" tIns="108000" rIns="108000" bIns="108000" rtlCol="0">
            <a:noAutofit/>
          </a:bodyPr>
          <a:lstStyle/>
          <a:p>
            <a:pPr algn="ctr"/>
            <a:r>
              <a:rPr lang="en-US" noProof="0" dirty="0">
                <a:solidFill>
                  <a:schemeClr val="bg2"/>
                </a:solidFill>
              </a:rPr>
              <a:t>Reasons </a:t>
            </a:r>
          </a:p>
        </p:txBody>
      </p:sp>
      <p:sp>
        <p:nvSpPr>
          <p:cNvPr id="34" name="TextBox 33"/>
          <p:cNvSpPr txBox="1"/>
          <p:nvPr/>
        </p:nvSpPr>
        <p:spPr>
          <a:xfrm>
            <a:off x="9594775" y="2469691"/>
            <a:ext cx="1368152" cy="360040"/>
          </a:xfrm>
          <a:prstGeom prst="rect">
            <a:avLst/>
          </a:prstGeom>
          <a:noFill/>
        </p:spPr>
        <p:txBody>
          <a:bodyPr wrap="square" lIns="108000" tIns="108000" rIns="108000" bIns="108000" rtlCol="0">
            <a:noAutofit/>
          </a:bodyPr>
          <a:lstStyle/>
          <a:p>
            <a:pPr algn="ctr"/>
            <a:r>
              <a:rPr lang="en-US" noProof="0" dirty="0">
                <a:solidFill>
                  <a:schemeClr val="bg2"/>
                </a:solidFill>
              </a:rPr>
              <a:t>Actions</a:t>
            </a:r>
          </a:p>
        </p:txBody>
      </p:sp>
      <p:sp>
        <p:nvSpPr>
          <p:cNvPr id="35" name="TextBox 34"/>
          <p:cNvSpPr txBox="1"/>
          <p:nvPr/>
        </p:nvSpPr>
        <p:spPr>
          <a:xfrm>
            <a:off x="3578895" y="1977317"/>
            <a:ext cx="4651460" cy="227087"/>
          </a:xfrm>
          <a:prstGeom prst="rect">
            <a:avLst/>
          </a:prstGeom>
          <a:noFill/>
        </p:spPr>
        <p:txBody>
          <a:bodyPr wrap="square" lIns="108000" tIns="108000" rIns="108000" bIns="108000" rtlCol="0">
            <a:noAutofit/>
          </a:bodyPr>
          <a:lstStyle/>
          <a:p>
            <a:pPr algn="ctr"/>
            <a:r>
              <a:rPr lang="en-US" sz="2000" b="1" dirty="0">
                <a:solidFill>
                  <a:schemeClr val="bg1"/>
                </a:solidFill>
              </a:rPr>
              <a:t>Stakeholders</a:t>
            </a:r>
          </a:p>
          <a:p>
            <a:endParaRPr lang="en-US" sz="2000" b="1" noProof="0" dirty="0" err="1">
              <a:solidFill>
                <a:schemeClr val="bg1"/>
              </a:solidFill>
            </a:endParaRPr>
          </a:p>
        </p:txBody>
      </p:sp>
    </p:spTree>
    <p:extLst>
      <p:ext uri="{BB962C8B-B14F-4D97-AF65-F5344CB8AC3E}">
        <p14:creationId xmlns:p14="http://schemas.microsoft.com/office/powerpoint/2010/main" val="917087720"/>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SWOT analysis </a:t>
            </a:r>
          </a:p>
        </p:txBody>
      </p:sp>
      <p:sp>
        <p:nvSpPr>
          <p:cNvPr id="4" name="Slide Number Placeholder 3"/>
          <p:cNvSpPr>
            <a:spLocks noGrp="1"/>
          </p:cNvSpPr>
          <p:nvPr>
            <p:ph type="sldNum" sz="quarter" idx="4"/>
          </p:nvPr>
        </p:nvSpPr>
        <p:spPr/>
        <p:txBody>
          <a:bodyPr/>
          <a:lstStyle/>
          <a:p>
            <a:fld id="{5EE7099E-8998-4851-915A-4F4831808297}" type="slidenum">
              <a:rPr lang="nl-NL" smtClean="0"/>
              <a:pPr/>
              <a:t>16</a:t>
            </a:fld>
            <a:endParaRPr lang="nl-NL"/>
          </a:p>
        </p:txBody>
      </p:sp>
      <p:graphicFrame>
        <p:nvGraphicFramePr>
          <p:cNvPr id="7" name="Table 6"/>
          <p:cNvGraphicFramePr>
            <a:graphicFrameLocks noGrp="1"/>
          </p:cNvGraphicFramePr>
          <p:nvPr>
            <p:extLst>
              <p:ext uri="{D42A27DB-BD31-4B8C-83A1-F6EECF244321}">
                <p14:modId xmlns:p14="http://schemas.microsoft.com/office/powerpoint/2010/main" val="1553194871"/>
              </p:ext>
            </p:extLst>
          </p:nvPr>
        </p:nvGraphicFramePr>
        <p:xfrm>
          <a:off x="1202631" y="1790818"/>
          <a:ext cx="9649072" cy="3294366"/>
        </p:xfrm>
        <a:graphic>
          <a:graphicData uri="http://schemas.openxmlformats.org/drawingml/2006/table">
            <a:tbl>
              <a:tblPr firstRow="1" bandRow="1">
                <a:tableStyleId>{5C22544A-7EE6-4342-B048-85BDC9FD1C3A}</a:tableStyleId>
              </a:tblPr>
              <a:tblGrid>
                <a:gridCol w="4672182">
                  <a:extLst>
                    <a:ext uri="{9D8B030D-6E8A-4147-A177-3AD203B41FA5}">
                      <a16:colId xmlns:a16="http://schemas.microsoft.com/office/drawing/2014/main" val="2946996636"/>
                    </a:ext>
                  </a:extLst>
                </a:gridCol>
                <a:gridCol w="4976890">
                  <a:extLst>
                    <a:ext uri="{9D8B030D-6E8A-4147-A177-3AD203B41FA5}">
                      <a16:colId xmlns:a16="http://schemas.microsoft.com/office/drawing/2014/main" val="1635603289"/>
                    </a:ext>
                  </a:extLst>
                </a:gridCol>
              </a:tblGrid>
              <a:tr h="720080">
                <a:tc>
                  <a:txBody>
                    <a:bodyPr/>
                    <a:lstStyle/>
                    <a:p>
                      <a:pPr algn="ctr"/>
                      <a:r>
                        <a:rPr lang="en-US" dirty="0"/>
                        <a:t> </a:t>
                      </a:r>
                    </a:p>
                  </a:txBody>
                  <a:tcPr/>
                </a:tc>
                <a:tc>
                  <a:txBody>
                    <a:bodyPr/>
                    <a:lstStyle/>
                    <a:p>
                      <a:pPr algn="ctr"/>
                      <a:endParaRPr lang="en-US" dirty="0"/>
                    </a:p>
                  </a:txBody>
                  <a:tcPr/>
                </a:tc>
                <a:extLst>
                  <a:ext uri="{0D108BD9-81ED-4DB2-BD59-A6C34878D82A}">
                    <a16:rowId xmlns:a16="http://schemas.microsoft.com/office/drawing/2014/main" val="508060111"/>
                  </a:ext>
                </a:extLst>
              </a:tr>
              <a:tr h="990110">
                <a:tc>
                  <a:txBody>
                    <a:bodyPr/>
                    <a:lstStyle/>
                    <a:p>
                      <a:pPr marL="285750" indent="-285750">
                        <a:buFont typeface="Arial" panose="020B0604020202020204" pitchFamily="34" charset="0"/>
                        <a:buChar char="•"/>
                      </a:pPr>
                      <a:r>
                        <a:rPr lang="en-US" sz="1400" kern="1200" dirty="0">
                          <a:solidFill>
                            <a:schemeClr val="bg2"/>
                          </a:solidFill>
                          <a:latin typeface="+mn-lt"/>
                          <a:ea typeface="+mn-ea"/>
                          <a:cs typeface="+mn-cs"/>
                        </a:rPr>
                        <a:t>What does the system do well?</a:t>
                      </a:r>
                    </a:p>
                    <a:p>
                      <a:pPr marL="285750" indent="-285750">
                        <a:buFont typeface="Arial" panose="020B0604020202020204" pitchFamily="34" charset="0"/>
                        <a:buChar char="•"/>
                      </a:pPr>
                      <a:r>
                        <a:rPr lang="en-US" sz="1400" kern="1200" dirty="0">
                          <a:solidFill>
                            <a:schemeClr val="bg2"/>
                          </a:solidFill>
                          <a:latin typeface="+mn-lt"/>
                          <a:ea typeface="+mn-ea"/>
                          <a:cs typeface="+mn-cs"/>
                        </a:rPr>
                        <a:t>What unique capabilities does the system have?</a:t>
                      </a:r>
                    </a:p>
                  </a:txBody>
                  <a:tcPr/>
                </a:tc>
                <a:tc>
                  <a:txBody>
                    <a:bodyPr/>
                    <a:lstStyle/>
                    <a:p>
                      <a:pPr marL="285750" indent="-285750">
                        <a:buFont typeface="Arial" panose="020B0604020202020204" pitchFamily="34" charset="0"/>
                        <a:buChar char="•"/>
                      </a:pPr>
                      <a:r>
                        <a:rPr lang="en-US" sz="1400" kern="1200" dirty="0">
                          <a:solidFill>
                            <a:schemeClr val="bg2"/>
                          </a:solidFill>
                          <a:latin typeface="+mn-lt"/>
                          <a:ea typeface="+mn-ea"/>
                          <a:cs typeface="+mn-cs"/>
                        </a:rPr>
                        <a:t>What could be improved?</a:t>
                      </a:r>
                    </a:p>
                    <a:p>
                      <a:pPr marL="285750" indent="-285750">
                        <a:buFont typeface="Arial" panose="020B0604020202020204" pitchFamily="34" charset="0"/>
                        <a:buChar char="•"/>
                      </a:pPr>
                      <a:r>
                        <a:rPr lang="en-US" sz="1400" kern="1200" dirty="0">
                          <a:solidFill>
                            <a:schemeClr val="bg2"/>
                          </a:solidFill>
                          <a:latin typeface="+mn-lt"/>
                          <a:ea typeface="+mn-ea"/>
                          <a:cs typeface="+mn-cs"/>
                        </a:rPr>
                        <a:t>What capabilities are lacking?</a:t>
                      </a:r>
                    </a:p>
                  </a:txBody>
                  <a:tcPr/>
                </a:tc>
                <a:extLst>
                  <a:ext uri="{0D108BD9-81ED-4DB2-BD59-A6C34878D82A}">
                    <a16:rowId xmlns:a16="http://schemas.microsoft.com/office/drawing/2014/main" val="4228187518"/>
                  </a:ext>
                </a:extLst>
              </a:tr>
              <a:tr h="594066">
                <a:tc>
                  <a:txBody>
                    <a:bodyPr/>
                    <a:lstStyle/>
                    <a:p>
                      <a:pPr marL="0" algn="ctr" defTabSz="914400" rtl="0" eaLnBrk="1" latinLnBrk="0" hangingPunct="1"/>
                      <a:endParaRPr lang="en-US" sz="1800" b="1" kern="1200" dirty="0">
                        <a:solidFill>
                          <a:schemeClr val="lt1"/>
                        </a:solidFill>
                        <a:latin typeface="+mn-lt"/>
                        <a:ea typeface="+mn-ea"/>
                        <a:cs typeface="+mn-cs"/>
                      </a:endParaRPr>
                    </a:p>
                  </a:txBody>
                  <a:tcPr>
                    <a:solidFill>
                      <a:schemeClr val="accent1"/>
                    </a:solidFill>
                  </a:tcPr>
                </a:tc>
                <a:tc>
                  <a:txBody>
                    <a:bodyPr/>
                    <a:lstStyle/>
                    <a:p>
                      <a:pPr marL="0" algn="ctr" defTabSz="914400" rtl="0" eaLnBrk="1" latinLnBrk="0" hangingPunct="1"/>
                      <a:r>
                        <a:rPr lang="en-US" sz="1800" b="1" kern="1200" dirty="0">
                          <a:solidFill>
                            <a:schemeClr val="lt1"/>
                          </a:solidFill>
                          <a:latin typeface="+mn-lt"/>
                          <a:ea typeface="+mn-ea"/>
                          <a:cs typeface="+mn-cs"/>
                        </a:rPr>
                        <a:t> </a:t>
                      </a:r>
                    </a:p>
                  </a:txBody>
                  <a:tcPr>
                    <a:solidFill>
                      <a:schemeClr val="accent1"/>
                    </a:solidFill>
                  </a:tcPr>
                </a:tc>
                <a:extLst>
                  <a:ext uri="{0D108BD9-81ED-4DB2-BD59-A6C34878D82A}">
                    <a16:rowId xmlns:a16="http://schemas.microsoft.com/office/drawing/2014/main" val="1942408367"/>
                  </a:ext>
                </a:extLst>
              </a:tr>
              <a:tr h="990110">
                <a:tc>
                  <a:txBody>
                    <a:bodyPr/>
                    <a:lstStyle/>
                    <a:p>
                      <a:pPr marL="285750" indent="-285750">
                        <a:buFont typeface="Arial" panose="020B0604020202020204" pitchFamily="34" charset="0"/>
                        <a:buChar char="•"/>
                      </a:pPr>
                      <a:r>
                        <a:rPr lang="en-US" sz="1400" kern="1200" dirty="0">
                          <a:solidFill>
                            <a:schemeClr val="bg2"/>
                          </a:solidFill>
                          <a:latin typeface="+mn-lt"/>
                          <a:ea typeface="+mn-ea"/>
                          <a:cs typeface="+mn-cs"/>
                        </a:rPr>
                        <a:t>How else could the system be used?</a:t>
                      </a:r>
                    </a:p>
                    <a:p>
                      <a:pPr marL="285750" indent="-285750">
                        <a:buFont typeface="Arial" panose="020B0604020202020204" pitchFamily="34" charset="0"/>
                        <a:buChar char="•"/>
                      </a:pPr>
                      <a:r>
                        <a:rPr lang="en-US" sz="1400" kern="1200" dirty="0">
                          <a:solidFill>
                            <a:schemeClr val="bg2"/>
                          </a:solidFill>
                          <a:latin typeface="+mn-lt"/>
                          <a:ea typeface="+mn-ea"/>
                          <a:cs typeface="+mn-cs"/>
                        </a:rPr>
                        <a:t>What emerging demand could the system satisfy?</a:t>
                      </a:r>
                    </a:p>
                  </a:txBody>
                  <a:tcPr/>
                </a:tc>
                <a:tc>
                  <a:txBody>
                    <a:bodyPr/>
                    <a:lstStyle/>
                    <a:p>
                      <a:pPr marL="285750" indent="-285750" algn="l" defTabSz="914400" rtl="0" eaLnBrk="1" latinLnBrk="0" hangingPunct="1">
                        <a:buFont typeface="Arial" panose="020B0604020202020204" pitchFamily="34" charset="0"/>
                        <a:buChar char="•"/>
                      </a:pPr>
                      <a:r>
                        <a:rPr lang="en-US" sz="1400" kern="1200" dirty="0">
                          <a:solidFill>
                            <a:schemeClr val="bg2"/>
                          </a:solidFill>
                          <a:latin typeface="+mn-lt"/>
                          <a:ea typeface="+mn-ea"/>
                          <a:cs typeface="+mn-cs"/>
                        </a:rPr>
                        <a:t>How could the system fail?</a:t>
                      </a:r>
                    </a:p>
                    <a:p>
                      <a:pPr marL="285750" indent="-285750" algn="l" defTabSz="914400" rtl="0" eaLnBrk="1" latinLnBrk="0" hangingPunct="1">
                        <a:buFont typeface="Arial" panose="020B0604020202020204" pitchFamily="34" charset="0"/>
                        <a:buChar char="•"/>
                      </a:pPr>
                      <a:r>
                        <a:rPr lang="en-US" sz="1400" kern="1200" dirty="0">
                          <a:solidFill>
                            <a:schemeClr val="bg2"/>
                          </a:solidFill>
                          <a:latin typeface="+mn-lt"/>
                          <a:ea typeface="+mn-ea"/>
                          <a:cs typeface="+mn-cs"/>
                        </a:rPr>
                        <a:t>What damage could the system do?</a:t>
                      </a:r>
                    </a:p>
                  </a:txBody>
                  <a:tcPr/>
                </a:tc>
                <a:extLst>
                  <a:ext uri="{0D108BD9-81ED-4DB2-BD59-A6C34878D82A}">
                    <a16:rowId xmlns:a16="http://schemas.microsoft.com/office/drawing/2014/main" val="2558018985"/>
                  </a:ext>
                </a:extLst>
              </a:tr>
            </a:tbl>
          </a:graphicData>
        </a:graphic>
      </p:graphicFrame>
      <p:sp>
        <p:nvSpPr>
          <p:cNvPr id="8" name="TextBox 7"/>
          <p:cNvSpPr txBox="1"/>
          <p:nvPr/>
        </p:nvSpPr>
        <p:spPr>
          <a:xfrm>
            <a:off x="2282751" y="3565071"/>
            <a:ext cx="2376264" cy="432048"/>
          </a:xfrm>
          <a:prstGeom prst="rect">
            <a:avLst/>
          </a:prstGeom>
          <a:noFill/>
        </p:spPr>
        <p:txBody>
          <a:bodyPr wrap="square" lIns="108000" tIns="108000" rIns="108000" bIns="108000" rtlCol="0">
            <a:noAutofit/>
          </a:bodyPr>
          <a:lstStyle/>
          <a:p>
            <a:pPr algn="ctr"/>
            <a:r>
              <a:rPr lang="en-US" b="1" dirty="0">
                <a:solidFill>
                  <a:schemeClr val="lt1"/>
                </a:solidFill>
              </a:rPr>
              <a:t>Opportunities </a:t>
            </a:r>
          </a:p>
        </p:txBody>
      </p:sp>
      <p:sp>
        <p:nvSpPr>
          <p:cNvPr id="9" name="TextBox 8"/>
          <p:cNvSpPr txBox="1"/>
          <p:nvPr/>
        </p:nvSpPr>
        <p:spPr>
          <a:xfrm>
            <a:off x="7836640" y="3565071"/>
            <a:ext cx="2592288" cy="288032"/>
          </a:xfrm>
          <a:prstGeom prst="rect">
            <a:avLst/>
          </a:prstGeom>
          <a:noFill/>
        </p:spPr>
        <p:txBody>
          <a:bodyPr wrap="square" lIns="108000" tIns="108000" rIns="108000" bIns="108000" rtlCol="0">
            <a:noAutofit/>
          </a:bodyPr>
          <a:lstStyle/>
          <a:p>
            <a:r>
              <a:rPr lang="en-US" b="1" dirty="0">
                <a:solidFill>
                  <a:schemeClr val="lt1"/>
                </a:solidFill>
              </a:rPr>
              <a:t>Threats</a:t>
            </a:r>
            <a:endParaRPr lang="en-US" noProof="0" dirty="0" err="1">
              <a:solidFill>
                <a:schemeClr val="bg2"/>
              </a:solidFill>
            </a:endParaRPr>
          </a:p>
        </p:txBody>
      </p:sp>
      <p:sp>
        <p:nvSpPr>
          <p:cNvPr id="10" name="TextBox 9"/>
          <p:cNvSpPr txBox="1"/>
          <p:nvPr/>
        </p:nvSpPr>
        <p:spPr>
          <a:xfrm>
            <a:off x="2714799" y="1870550"/>
            <a:ext cx="2160240" cy="360040"/>
          </a:xfrm>
          <a:prstGeom prst="rect">
            <a:avLst/>
          </a:prstGeom>
          <a:noFill/>
        </p:spPr>
        <p:txBody>
          <a:bodyPr wrap="square" lIns="108000" tIns="108000" rIns="108000" bIns="108000" rtlCol="0">
            <a:noAutofit/>
          </a:bodyPr>
          <a:lstStyle/>
          <a:p>
            <a:r>
              <a:rPr lang="en-US" b="1" dirty="0">
                <a:solidFill>
                  <a:schemeClr val="lt1"/>
                </a:solidFill>
              </a:rPr>
              <a:t>Strengths</a:t>
            </a:r>
            <a:endParaRPr lang="en-US" b="1" dirty="0" err="1">
              <a:solidFill>
                <a:schemeClr val="lt1"/>
              </a:solidFill>
            </a:endParaRPr>
          </a:p>
        </p:txBody>
      </p:sp>
      <p:sp>
        <p:nvSpPr>
          <p:cNvPr id="11" name="TextBox 10"/>
          <p:cNvSpPr txBox="1"/>
          <p:nvPr/>
        </p:nvSpPr>
        <p:spPr>
          <a:xfrm>
            <a:off x="7467327" y="1900942"/>
            <a:ext cx="2304256" cy="432048"/>
          </a:xfrm>
          <a:prstGeom prst="rect">
            <a:avLst/>
          </a:prstGeom>
          <a:noFill/>
        </p:spPr>
        <p:txBody>
          <a:bodyPr wrap="square" lIns="108000" tIns="108000" rIns="108000" bIns="108000" rtlCol="0">
            <a:noAutofit/>
          </a:bodyPr>
          <a:lstStyle/>
          <a:p>
            <a:r>
              <a:rPr lang="en-US" b="1" dirty="0">
                <a:solidFill>
                  <a:schemeClr val="lt1"/>
                </a:solidFill>
              </a:rPr>
              <a:t>Weaknesses</a:t>
            </a:r>
            <a:r>
              <a:rPr lang="en-US" dirty="0"/>
              <a:t> </a:t>
            </a:r>
          </a:p>
          <a:p>
            <a:endParaRPr lang="en-US" noProof="0" dirty="0" err="1">
              <a:solidFill>
                <a:schemeClr val="bg2"/>
              </a:solidFill>
            </a:endParaRPr>
          </a:p>
        </p:txBody>
      </p:sp>
    </p:spTree>
    <p:extLst>
      <p:ext uri="{BB962C8B-B14F-4D97-AF65-F5344CB8AC3E}">
        <p14:creationId xmlns:p14="http://schemas.microsoft.com/office/powerpoint/2010/main" val="3669811021"/>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TOWS analysis </a:t>
            </a:r>
          </a:p>
        </p:txBody>
      </p:sp>
      <p:sp>
        <p:nvSpPr>
          <p:cNvPr id="4" name="Slide Number Placeholder 3"/>
          <p:cNvSpPr>
            <a:spLocks noGrp="1"/>
          </p:cNvSpPr>
          <p:nvPr>
            <p:ph type="sldNum" sz="quarter" idx="4"/>
          </p:nvPr>
        </p:nvSpPr>
        <p:spPr/>
        <p:txBody>
          <a:bodyPr/>
          <a:lstStyle/>
          <a:p>
            <a:fld id="{5EE7099E-8998-4851-915A-4F4831808297}" type="slidenum">
              <a:rPr lang="nl-NL" smtClean="0"/>
              <a:pPr/>
              <a:t>17</a:t>
            </a:fld>
            <a:endParaRPr lang="nl-NL"/>
          </a:p>
        </p:txBody>
      </p:sp>
      <p:graphicFrame>
        <p:nvGraphicFramePr>
          <p:cNvPr id="6" name="Table 5">
            <a:extLst>
              <a:ext uri="{FF2B5EF4-FFF2-40B4-BE49-F238E27FC236}">
                <a16:creationId xmlns:a16="http://schemas.microsoft.com/office/drawing/2014/main" id="{EFF1BAA6-8BD7-B447-8C2E-026E855CA4B9}"/>
              </a:ext>
            </a:extLst>
          </p:cNvPr>
          <p:cNvGraphicFramePr>
            <a:graphicFrameLocks noGrp="1"/>
          </p:cNvGraphicFramePr>
          <p:nvPr>
            <p:extLst>
              <p:ext uri="{D42A27DB-BD31-4B8C-83A1-F6EECF244321}">
                <p14:modId xmlns:p14="http://schemas.microsoft.com/office/powerpoint/2010/main" val="3270893667"/>
              </p:ext>
            </p:extLst>
          </p:nvPr>
        </p:nvGraphicFramePr>
        <p:xfrm>
          <a:off x="770585" y="1488415"/>
          <a:ext cx="10513166" cy="4244841"/>
        </p:xfrm>
        <a:graphic>
          <a:graphicData uri="http://schemas.openxmlformats.org/drawingml/2006/table">
            <a:tbl>
              <a:tblPr firstRow="1" bandRow="1">
                <a:tableStyleId>{5C22544A-7EE6-4342-B048-85BDC9FD1C3A}</a:tableStyleId>
              </a:tblPr>
              <a:tblGrid>
                <a:gridCol w="647500">
                  <a:extLst>
                    <a:ext uri="{9D8B030D-6E8A-4147-A177-3AD203B41FA5}">
                      <a16:colId xmlns:a16="http://schemas.microsoft.com/office/drawing/2014/main" val="2709114949"/>
                    </a:ext>
                  </a:extLst>
                </a:gridCol>
                <a:gridCol w="4460016">
                  <a:extLst>
                    <a:ext uri="{9D8B030D-6E8A-4147-A177-3AD203B41FA5}">
                      <a16:colId xmlns:a16="http://schemas.microsoft.com/office/drawing/2014/main" val="3258807914"/>
                    </a:ext>
                  </a:extLst>
                </a:gridCol>
                <a:gridCol w="5405650">
                  <a:extLst>
                    <a:ext uri="{9D8B030D-6E8A-4147-A177-3AD203B41FA5}">
                      <a16:colId xmlns:a16="http://schemas.microsoft.com/office/drawing/2014/main" val="2072210923"/>
                    </a:ext>
                  </a:extLst>
                </a:gridCol>
              </a:tblGrid>
              <a:tr h="472847">
                <a:tc>
                  <a:txBody>
                    <a:bodyPr/>
                    <a:lstStyle/>
                    <a:p>
                      <a:endParaRPr lang="en-US" dirty="0"/>
                    </a:p>
                  </a:txBody>
                  <a:tcPr>
                    <a:noFill/>
                  </a:tcPr>
                </a:tc>
                <a:tc>
                  <a:txBody>
                    <a:bodyPr/>
                    <a:lstStyle/>
                    <a:p>
                      <a:pPr algn="ctr"/>
                      <a:r>
                        <a:rPr lang="en-US" sz="1800" dirty="0"/>
                        <a:t>Weaknesses</a:t>
                      </a:r>
                    </a:p>
                  </a:txBody>
                  <a:tcPr anchor="ctr">
                    <a:solidFill>
                      <a:schemeClr val="accent1"/>
                    </a:solidFill>
                  </a:tcPr>
                </a:tc>
                <a:tc>
                  <a:txBody>
                    <a:bodyPr/>
                    <a:lstStyle/>
                    <a:p>
                      <a:pPr algn="ctr"/>
                      <a:r>
                        <a:rPr lang="en-US" sz="1800" dirty="0"/>
                        <a:t>Strengths</a:t>
                      </a:r>
                    </a:p>
                  </a:txBody>
                  <a:tcPr anchor="ctr">
                    <a:solidFill>
                      <a:schemeClr val="accent1"/>
                    </a:solidFill>
                  </a:tcPr>
                </a:tc>
                <a:extLst>
                  <a:ext uri="{0D108BD9-81ED-4DB2-BD59-A6C34878D82A}">
                    <a16:rowId xmlns:a16="http://schemas.microsoft.com/office/drawing/2014/main" val="596325751"/>
                  </a:ext>
                </a:extLst>
              </a:tr>
              <a:tr h="819666">
                <a:tc rowSpan="2">
                  <a:txBody>
                    <a:bodyPr/>
                    <a:lstStyle/>
                    <a:p>
                      <a:pPr algn="ctr"/>
                      <a:r>
                        <a:rPr lang="en-US" sz="1800" b="1" dirty="0">
                          <a:solidFill>
                            <a:schemeClr val="bg1"/>
                          </a:solidFill>
                        </a:rPr>
                        <a:t>Threats</a:t>
                      </a:r>
                    </a:p>
                  </a:txBody>
                  <a:tcPr vert="vert270" anchor="ctr">
                    <a:solidFill>
                      <a:schemeClr val="accent1"/>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b="1" kern="1200" noProof="0" dirty="0">
                          <a:solidFill>
                            <a:srgbClr val="C00000"/>
                          </a:solidFill>
                          <a:latin typeface="+mn-lt"/>
                          <a:ea typeface="+mn-ea"/>
                          <a:cs typeface="+mn-cs"/>
                        </a:rPr>
                        <a:t>Counter weaknesses and threats: </a:t>
                      </a:r>
                      <a:r>
                        <a:rPr kumimoji="0" lang="en-US" sz="1400" b="0" i="0" u="none" strike="noStrike" kern="1200" cap="none" spc="0" normalizeH="0" baseline="0" noProof="0" dirty="0">
                          <a:ln>
                            <a:noFill/>
                          </a:ln>
                          <a:solidFill>
                            <a:schemeClr val="bg2"/>
                          </a:solidFill>
                          <a:effectLst/>
                          <a:uLnTx/>
                          <a:uFillTx/>
                          <a:latin typeface="+mn-lt"/>
                          <a:ea typeface="+mn-ea"/>
                          <a:cs typeface="Calibri" panose="020F0502020204030204" pitchFamily="34" charset="0"/>
                        </a:rPr>
                        <a:t>How can you minimize the system’s weaknesses to avoid </a:t>
                      </a:r>
                      <a:r>
                        <a:rPr kumimoji="0" lang="en-US" sz="1400" b="0" i="0" u="none" strike="noStrike" kern="1200" cap="none" spc="0" normalizeH="0" baseline="0" dirty="0">
                          <a:ln>
                            <a:noFill/>
                          </a:ln>
                          <a:solidFill>
                            <a:schemeClr val="bg2"/>
                          </a:solidFill>
                          <a:effectLst/>
                          <a:uLnTx/>
                          <a:uFillTx/>
                          <a:latin typeface="+mn-lt"/>
                          <a:ea typeface="+mn-ea"/>
                          <a:cs typeface="Calibri" panose="020F0502020204030204" pitchFamily="34" charset="0"/>
                        </a:rPr>
                        <a:t>identified threats?</a:t>
                      </a:r>
                      <a:endParaRPr kumimoji="0" lang="en-US" sz="1400" b="0" i="0" u="none" strike="noStrike" kern="1200" cap="none" spc="0" normalizeH="0" baseline="0" noProof="0" dirty="0">
                        <a:ln>
                          <a:noFill/>
                        </a:ln>
                        <a:solidFill>
                          <a:schemeClr val="bg2"/>
                        </a:solidFill>
                        <a:effectLst/>
                        <a:uLnTx/>
                        <a:uFillTx/>
                        <a:latin typeface="+mn-lt"/>
                        <a:ea typeface="+mn-ea"/>
                        <a:cs typeface="Calibri" panose="020F0502020204030204" pitchFamily="34" charset="0"/>
                      </a:endParaRPr>
                    </a:p>
                    <a:p>
                      <a:endParaRPr kumimoji="0" lang="en-US" sz="1400" b="0" i="0" u="none" strike="noStrike" kern="1200" cap="none" spc="0" normalizeH="0" baseline="0" dirty="0">
                        <a:ln>
                          <a:noFill/>
                        </a:ln>
                        <a:solidFill>
                          <a:schemeClr val="bg2"/>
                        </a:solidFill>
                        <a:effectLst/>
                        <a:uLnTx/>
                        <a:uFillTx/>
                        <a:latin typeface="+mn-lt"/>
                        <a:ea typeface="+mn-ea"/>
                        <a:cs typeface="Calibri" panose="020F0502020204030204" pitchFamily="34" charset="0"/>
                      </a:endParaRPr>
                    </a:p>
                  </a:txBody>
                  <a:tcPr>
                    <a:solidFill>
                      <a:schemeClr val="accent1">
                        <a:lumMod val="20000"/>
                        <a:lumOff val="80000"/>
                      </a:schemeClr>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b="1" kern="1200" dirty="0">
                          <a:solidFill>
                            <a:srgbClr val="C00000"/>
                          </a:solidFill>
                          <a:latin typeface="+mn-lt"/>
                          <a:ea typeface="+mn-ea"/>
                          <a:cs typeface="+mn-cs"/>
                        </a:rPr>
                        <a:t>Leverage strengths to minimize threats: </a:t>
                      </a:r>
                      <a:r>
                        <a:rPr kumimoji="0" lang="en-US" sz="1400" b="0" i="0" u="none" strike="noStrike" kern="1200" cap="none" spc="0" normalizeH="0" baseline="0" noProof="0" dirty="0">
                          <a:ln>
                            <a:noFill/>
                          </a:ln>
                          <a:solidFill>
                            <a:schemeClr val="bg2"/>
                          </a:solidFill>
                          <a:effectLst/>
                          <a:uLnTx/>
                          <a:uFillTx/>
                          <a:latin typeface="+mn-lt"/>
                          <a:ea typeface="+mn-ea"/>
                          <a:cs typeface="Calibri" panose="020F0502020204030204" pitchFamily="34" charset="0"/>
                        </a:rPr>
                        <a:t>How can you use the system’s strengths to minimize the identified threats?</a:t>
                      </a:r>
                    </a:p>
                    <a:p>
                      <a:endParaRPr lang="en-US" sz="1400" dirty="0"/>
                    </a:p>
                  </a:txBody>
                  <a:tcPr>
                    <a:solidFill>
                      <a:schemeClr val="accent1">
                        <a:lumMod val="20000"/>
                        <a:lumOff val="80000"/>
                      </a:schemeClr>
                    </a:solidFill>
                  </a:tcPr>
                </a:tc>
                <a:extLst>
                  <a:ext uri="{0D108BD9-81ED-4DB2-BD59-A6C34878D82A}">
                    <a16:rowId xmlns:a16="http://schemas.microsoft.com/office/drawing/2014/main" val="1952083636"/>
                  </a:ext>
                </a:extLst>
              </a:tr>
              <a:tr h="814520">
                <a:tc vMerge="1">
                  <a:txBody>
                    <a:bodyPr/>
                    <a:lstStyle/>
                    <a:p>
                      <a:endParaRPr lang="en-US" dirty="0"/>
                    </a:p>
                  </a:txBody>
                  <a:tcPr/>
                </a:tc>
                <a:tc>
                  <a:txBody>
                    <a:bodyPr/>
                    <a:lstStyle/>
                    <a:p>
                      <a:pPr marL="0" indent="0">
                        <a:buFont typeface="Arial" panose="020B0604020202020204" pitchFamily="34" charset="0"/>
                        <a:buNone/>
                      </a:pPr>
                      <a:endParaRPr lang="en-US" sz="1400" dirty="0"/>
                    </a:p>
                  </a:txBody>
                  <a:tcPr>
                    <a:solidFill>
                      <a:schemeClr val="bg1">
                        <a:lumMod val="95000"/>
                      </a:schemeClr>
                    </a:solidFill>
                  </a:tcPr>
                </a:tc>
                <a:tc>
                  <a:txBody>
                    <a:bodyPr/>
                    <a:lstStyle/>
                    <a:p>
                      <a:pPr marL="0" indent="0">
                        <a:buFont typeface="Arial" panose="020B0604020202020204" pitchFamily="34" charset="0"/>
                        <a:buNone/>
                      </a:pPr>
                      <a:endParaRPr lang="en-US" sz="1400" dirty="0"/>
                    </a:p>
                  </a:txBody>
                  <a:tcPr>
                    <a:solidFill>
                      <a:schemeClr val="bg1">
                        <a:lumMod val="95000"/>
                      </a:schemeClr>
                    </a:solidFill>
                  </a:tcPr>
                </a:tc>
                <a:extLst>
                  <a:ext uri="{0D108BD9-81ED-4DB2-BD59-A6C34878D82A}">
                    <a16:rowId xmlns:a16="http://schemas.microsoft.com/office/drawing/2014/main" val="2533357571"/>
                  </a:ext>
                </a:extLst>
              </a:tr>
              <a:tr h="1008112">
                <a:tc rowSpan="2">
                  <a:txBody>
                    <a:bodyPr/>
                    <a:lstStyle/>
                    <a:p>
                      <a:pPr algn="ctr"/>
                      <a:r>
                        <a:rPr lang="en-US" sz="1800" b="1" dirty="0">
                          <a:solidFill>
                            <a:schemeClr val="bg1"/>
                          </a:solidFill>
                        </a:rPr>
                        <a:t>Opportunities</a:t>
                      </a:r>
                    </a:p>
                  </a:txBody>
                  <a:tcPr vert="vert270" anchor="ctr">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a:solidFill>
                            <a:srgbClr val="C00000"/>
                          </a:solidFill>
                          <a:latin typeface="+mn-lt"/>
                          <a:ea typeface="+mn-ea"/>
                          <a:cs typeface="+mn-cs"/>
                        </a:rPr>
                        <a:t>Counter weaknesses through exploiting opportunities: </a:t>
                      </a:r>
                      <a:r>
                        <a:rPr lang="en-US" sz="1400" dirty="0">
                          <a:solidFill>
                            <a:schemeClr val="bg2"/>
                          </a:solidFill>
                        </a:rPr>
                        <a:t>What actions can you take to minimize the system’s weaknesses using the identified </a:t>
                      </a:r>
                      <a:r>
                        <a:rPr lang="en-US" sz="1400" kern="1200" dirty="0">
                          <a:solidFill>
                            <a:schemeClr val="bg2"/>
                          </a:solidFill>
                          <a:latin typeface="+mn-lt"/>
                          <a:ea typeface="+mn-ea"/>
                          <a:cs typeface="+mn-cs"/>
                        </a:rPr>
                        <a:t>opportunities </a:t>
                      </a:r>
                      <a:r>
                        <a:rPr lang="en-US" sz="1400" dirty="0">
                          <a:solidFill>
                            <a:schemeClr val="bg2"/>
                          </a:solidFill>
                        </a:rPr>
                        <a:t>?</a:t>
                      </a:r>
                    </a:p>
                  </a:txBody>
                  <a:tcPr>
                    <a:solidFill>
                      <a:schemeClr val="accent1">
                        <a:lumMod val="20000"/>
                        <a:lumOff val="80000"/>
                      </a:schemeClr>
                    </a:solidFill>
                  </a:tcPr>
                </a:tc>
                <a:tc>
                  <a:txBody>
                    <a:bodyPr/>
                    <a:lstStyle/>
                    <a:p>
                      <a:r>
                        <a:rPr lang="en-US" sz="1400" b="1" kern="1200" dirty="0">
                          <a:solidFill>
                            <a:srgbClr val="C00000"/>
                          </a:solidFill>
                          <a:latin typeface="+mn-lt"/>
                          <a:ea typeface="+mn-ea"/>
                          <a:cs typeface="+mn-cs"/>
                        </a:rPr>
                        <a:t>Leverage strengths to maximize opportunities: </a:t>
                      </a:r>
                      <a:r>
                        <a:rPr lang="en-US" sz="1400" kern="1200" dirty="0">
                          <a:solidFill>
                            <a:schemeClr val="bg2"/>
                          </a:solidFill>
                          <a:latin typeface="+mn-lt"/>
                          <a:ea typeface="+mn-ea"/>
                          <a:cs typeface="+mn-cs"/>
                        </a:rPr>
                        <a:t>Which of the system’s strengths can be used to maximize the identified opportunities ?</a:t>
                      </a:r>
                    </a:p>
                  </a:txBody>
                  <a:tcPr>
                    <a:solidFill>
                      <a:schemeClr val="accent1">
                        <a:lumMod val="20000"/>
                        <a:lumOff val="80000"/>
                      </a:schemeClr>
                    </a:solidFill>
                  </a:tcPr>
                </a:tc>
                <a:extLst>
                  <a:ext uri="{0D108BD9-81ED-4DB2-BD59-A6C34878D82A}">
                    <a16:rowId xmlns:a16="http://schemas.microsoft.com/office/drawing/2014/main" val="583777747"/>
                  </a:ext>
                </a:extLst>
              </a:tr>
              <a:tr h="1004482">
                <a:tc vMerge="1">
                  <a:txBody>
                    <a:bodyPr/>
                    <a:lstStyle/>
                    <a:p>
                      <a:endParaRPr lang="en-US" dirty="0"/>
                    </a:p>
                  </a:txBody>
                  <a:tcPr/>
                </a:tc>
                <a:tc>
                  <a:txBody>
                    <a:bodyPr/>
                    <a:lstStyle/>
                    <a:p>
                      <a:pPr marL="0" indent="0">
                        <a:buFont typeface="Arial" panose="020B0604020202020204" pitchFamily="34" charset="0"/>
                        <a:buNone/>
                      </a:pPr>
                      <a:endParaRPr lang="en-US" sz="1400" dirty="0"/>
                    </a:p>
                  </a:txBody>
                  <a:tcPr>
                    <a:solidFill>
                      <a:schemeClr val="bg1">
                        <a:lumMod val="95000"/>
                      </a:schemeClr>
                    </a:solidFill>
                  </a:tcPr>
                </a:tc>
                <a:tc>
                  <a:txBody>
                    <a:bodyPr/>
                    <a:lstStyle/>
                    <a:p>
                      <a:pPr marL="0" indent="0">
                        <a:buFont typeface="Arial" panose="020B0604020202020204" pitchFamily="34" charset="0"/>
                        <a:buNone/>
                      </a:pPr>
                      <a:endParaRPr lang="en-US" sz="1400" dirty="0"/>
                    </a:p>
                  </a:txBody>
                  <a:tcPr>
                    <a:solidFill>
                      <a:schemeClr val="bg1">
                        <a:lumMod val="95000"/>
                      </a:schemeClr>
                    </a:solidFill>
                  </a:tcPr>
                </a:tc>
                <a:extLst>
                  <a:ext uri="{0D108BD9-81ED-4DB2-BD59-A6C34878D82A}">
                    <a16:rowId xmlns:a16="http://schemas.microsoft.com/office/drawing/2014/main" val="283735579"/>
                  </a:ext>
                </a:extLst>
              </a:tr>
            </a:tbl>
          </a:graphicData>
        </a:graphic>
      </p:graphicFrame>
    </p:spTree>
    <p:extLst>
      <p:ext uri="{BB962C8B-B14F-4D97-AF65-F5344CB8AC3E}">
        <p14:creationId xmlns:p14="http://schemas.microsoft.com/office/powerpoint/2010/main" val="561033178"/>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GB" dirty="0"/>
              <a:t>Executive Summary</a:t>
            </a:r>
          </a:p>
        </p:txBody>
      </p:sp>
      <p:sp>
        <p:nvSpPr>
          <p:cNvPr id="8" name="Tijdelijke aanduiding voor verticale tekst 7"/>
          <p:cNvSpPr>
            <a:spLocks noGrp="1"/>
          </p:cNvSpPr>
          <p:nvPr>
            <p:ph type="body" orient="vert" idx="1"/>
          </p:nvPr>
        </p:nvSpPr>
        <p:spPr/>
        <p:txBody>
          <a:bodyPr/>
          <a:lstStyle/>
          <a:p>
            <a:pPr lvl="2"/>
            <a:r>
              <a:rPr lang="en-GB" dirty="0"/>
              <a:t>Summary of evolution plan</a:t>
            </a:r>
          </a:p>
          <a:p>
            <a:pPr marL="285750" lvl="2" indent="-285750">
              <a:buFont typeface="Arial" panose="020B0604020202020204" pitchFamily="34" charset="0"/>
              <a:buChar char="•"/>
            </a:pPr>
            <a:r>
              <a:rPr lang="en-GB" dirty="0"/>
              <a:t>Must fit on a single slide</a:t>
            </a:r>
          </a:p>
          <a:p>
            <a:pPr marL="285750" lvl="2" indent="-285750">
              <a:buFont typeface="Arial" panose="020B0604020202020204" pitchFamily="34" charset="0"/>
              <a:buChar char="•"/>
            </a:pPr>
            <a:r>
              <a:rPr lang="en-GB" dirty="0"/>
              <a:t>Must be understandable to general audience without context</a:t>
            </a:r>
          </a:p>
          <a:p>
            <a:pPr marL="285750" lvl="2" indent="-285750">
              <a:buFont typeface="Arial" panose="020B0604020202020204" pitchFamily="34" charset="0"/>
              <a:buChar char="•"/>
            </a:pPr>
            <a:r>
              <a:rPr lang="en-GB" dirty="0"/>
              <a:t>States current state of the software system, ambition for the future, main steps to achieve that ambition</a:t>
            </a:r>
          </a:p>
          <a:p>
            <a:endParaRPr lang="en-GB" dirty="0"/>
          </a:p>
        </p:txBody>
      </p:sp>
      <p:sp>
        <p:nvSpPr>
          <p:cNvPr id="2" name="Tijdelijke aanduiding voor dianummer 1"/>
          <p:cNvSpPr>
            <a:spLocks noGrp="1"/>
          </p:cNvSpPr>
          <p:nvPr>
            <p:ph type="sldNum" sz="quarter" idx="4"/>
          </p:nvPr>
        </p:nvSpPr>
        <p:spPr/>
        <p:txBody>
          <a:bodyPr/>
          <a:lstStyle/>
          <a:p>
            <a:fld id="{5EE7099E-8998-4851-915A-4F4831808297}" type="slidenum">
              <a:rPr lang="en-GB" smtClean="0"/>
              <a:pPr/>
              <a:t>2</a:t>
            </a:fld>
            <a:endParaRPr lang="en-GB"/>
          </a:p>
        </p:txBody>
      </p:sp>
    </p:spTree>
    <p:extLst>
      <p:ext uri="{BB962C8B-B14F-4D97-AF65-F5344CB8AC3E}">
        <p14:creationId xmlns:p14="http://schemas.microsoft.com/office/powerpoint/2010/main" val="4116465656"/>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GB"/>
              <a:t>Situation</a:t>
            </a:r>
          </a:p>
        </p:txBody>
      </p:sp>
      <p:sp>
        <p:nvSpPr>
          <p:cNvPr id="8" name="Tijdelijke aanduiding voor verticale tekst 7"/>
          <p:cNvSpPr>
            <a:spLocks noGrp="1"/>
          </p:cNvSpPr>
          <p:nvPr>
            <p:ph type="body" orient="vert" idx="1"/>
          </p:nvPr>
        </p:nvSpPr>
        <p:spPr/>
        <p:txBody>
          <a:bodyPr/>
          <a:lstStyle/>
          <a:p>
            <a:pPr lvl="2"/>
            <a:r>
              <a:rPr lang="en-GB" dirty="0"/>
              <a:t>Brief description of the current state of the system</a:t>
            </a:r>
          </a:p>
          <a:p>
            <a:pPr marL="285750" lvl="2" indent="-285750">
              <a:buFont typeface="Arial" panose="020B0604020202020204" pitchFamily="34" charset="0"/>
              <a:buChar char="•"/>
            </a:pPr>
            <a:r>
              <a:rPr lang="en-GB" dirty="0"/>
              <a:t>Identify the system, describe its main functionality, its main stakeholders. </a:t>
            </a:r>
            <a:r>
              <a:rPr lang="en-US" dirty="0"/>
              <a:t>Stakeholders can be identified from the stakeholder analysis table, which is attached in the appendix</a:t>
            </a:r>
            <a:endParaRPr lang="en-GB" dirty="0"/>
          </a:p>
          <a:p>
            <a:pPr marL="285750" lvl="2" indent="-285750">
              <a:buFont typeface="Arial" panose="020B0604020202020204" pitchFamily="34" charset="0"/>
              <a:buChar char="•"/>
            </a:pPr>
            <a:r>
              <a:rPr lang="en-GB" dirty="0"/>
              <a:t>Describe current state of the system, in terms of its volume, quality, technology</a:t>
            </a:r>
          </a:p>
          <a:p>
            <a:pPr marL="285750" lvl="2" indent="-285750">
              <a:buFont typeface="Arial" panose="020B0604020202020204" pitchFamily="34" charset="0"/>
              <a:buChar char="•"/>
            </a:pPr>
            <a:r>
              <a:rPr lang="en-GB" dirty="0"/>
              <a:t>Describe current strengths and weaknesses of the system. SWOT and TOWS analysis tables attached in the appendix can be used to define strengths and weaknesses.</a:t>
            </a:r>
            <a:endParaRPr lang="en-US" dirty="0"/>
          </a:p>
        </p:txBody>
      </p:sp>
      <p:sp>
        <p:nvSpPr>
          <p:cNvPr id="2" name="Tijdelijke aanduiding voor dianummer 1"/>
          <p:cNvSpPr>
            <a:spLocks noGrp="1"/>
          </p:cNvSpPr>
          <p:nvPr>
            <p:ph type="sldNum" sz="quarter" idx="4"/>
          </p:nvPr>
        </p:nvSpPr>
        <p:spPr/>
        <p:txBody>
          <a:bodyPr/>
          <a:lstStyle/>
          <a:p>
            <a:fld id="{5EE7099E-8998-4851-915A-4F4831808297}" type="slidenum">
              <a:rPr lang="en-GB" smtClean="0"/>
              <a:pPr/>
              <a:t>3</a:t>
            </a:fld>
            <a:endParaRPr lang="en-GB"/>
          </a:p>
        </p:txBody>
      </p:sp>
    </p:spTree>
    <p:extLst>
      <p:ext uri="{BB962C8B-B14F-4D97-AF65-F5344CB8AC3E}">
        <p14:creationId xmlns:p14="http://schemas.microsoft.com/office/powerpoint/2010/main" val="368177912"/>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GB" dirty="0"/>
              <a:t>Ambition</a:t>
            </a:r>
          </a:p>
        </p:txBody>
      </p:sp>
      <p:sp>
        <p:nvSpPr>
          <p:cNvPr id="8" name="Tijdelijke aanduiding voor verticale tekst 7"/>
          <p:cNvSpPr>
            <a:spLocks noGrp="1"/>
          </p:cNvSpPr>
          <p:nvPr>
            <p:ph type="body" orient="vert" idx="1"/>
          </p:nvPr>
        </p:nvSpPr>
        <p:spPr/>
        <p:txBody>
          <a:bodyPr/>
          <a:lstStyle/>
          <a:p>
            <a:pPr lvl="2"/>
            <a:r>
              <a:rPr lang="en-GB" dirty="0"/>
              <a:t>Description of 1 or 2 strategic goals to achieve in 12-18 months</a:t>
            </a:r>
          </a:p>
          <a:p>
            <a:pPr marL="285750" lvl="2" indent="-285750">
              <a:buFont typeface="Arial" panose="020B0604020202020204" pitchFamily="34" charset="0"/>
              <a:buChar char="•"/>
            </a:pPr>
            <a:r>
              <a:rPr lang="en-GB" dirty="0"/>
              <a:t>The goals should be linked to the interests of the system’s main </a:t>
            </a:r>
            <a:r>
              <a:rPr lang="en-GB" b="1" dirty="0"/>
              <a:t>stakeholders</a:t>
            </a:r>
          </a:p>
          <a:p>
            <a:pPr marL="285750" lvl="2" indent="-285750">
              <a:buFont typeface="Arial" panose="020B0604020202020204" pitchFamily="34" charset="0"/>
              <a:buChar char="•"/>
            </a:pPr>
            <a:r>
              <a:rPr lang="en-GB" dirty="0"/>
              <a:t>Goals should not be strictly technical in nature, but serve a larger </a:t>
            </a:r>
            <a:r>
              <a:rPr lang="en-GB" b="1" dirty="0"/>
              <a:t>purpose</a:t>
            </a:r>
          </a:p>
          <a:p>
            <a:pPr marL="285750" lvl="2" indent="-285750">
              <a:buFont typeface="Arial" panose="020B0604020202020204" pitchFamily="34" charset="0"/>
              <a:buChar char="•"/>
            </a:pPr>
            <a:r>
              <a:rPr lang="en-GB" dirty="0"/>
              <a:t>Goals </a:t>
            </a:r>
            <a:r>
              <a:rPr lang="en-GB" b="1" dirty="0"/>
              <a:t>may</a:t>
            </a:r>
            <a:r>
              <a:rPr lang="en-GB" dirty="0"/>
              <a:t> be motivated from SWOT, TOWS or other tools, i.e. use strengths to seize opportunities while mitigating threats and repairing weaknesses. </a:t>
            </a:r>
            <a:r>
              <a:rPr lang="en-US" dirty="0"/>
              <a:t>Mentioned tools can be found in the appendix.</a:t>
            </a:r>
            <a:endParaRPr lang="en-GB" dirty="0"/>
          </a:p>
          <a:p>
            <a:pPr marL="285750" lvl="2" indent="-285750">
              <a:buFont typeface="Arial" panose="020B0604020202020204" pitchFamily="34" charset="0"/>
              <a:buChar char="•"/>
            </a:pPr>
            <a:endParaRPr lang="en-GB" dirty="0"/>
          </a:p>
        </p:txBody>
      </p:sp>
      <p:sp>
        <p:nvSpPr>
          <p:cNvPr id="2" name="Tijdelijke aanduiding voor dianummer 1"/>
          <p:cNvSpPr>
            <a:spLocks noGrp="1"/>
          </p:cNvSpPr>
          <p:nvPr>
            <p:ph type="sldNum" sz="quarter" idx="4"/>
          </p:nvPr>
        </p:nvSpPr>
        <p:spPr/>
        <p:txBody>
          <a:bodyPr/>
          <a:lstStyle/>
          <a:p>
            <a:fld id="{5EE7099E-8998-4851-915A-4F4831808297}" type="slidenum">
              <a:rPr lang="en-GB" smtClean="0"/>
              <a:pPr/>
              <a:t>4</a:t>
            </a:fld>
            <a:endParaRPr lang="en-GB"/>
          </a:p>
        </p:txBody>
      </p:sp>
      <p:graphicFrame>
        <p:nvGraphicFramePr>
          <p:cNvPr id="5" name="Table 4"/>
          <p:cNvGraphicFramePr>
            <a:graphicFrameLocks noGrp="1"/>
          </p:cNvGraphicFramePr>
          <p:nvPr>
            <p:extLst>
              <p:ext uri="{D42A27DB-BD31-4B8C-83A1-F6EECF244321}">
                <p14:modId xmlns:p14="http://schemas.microsoft.com/office/powerpoint/2010/main" val="908215494"/>
              </p:ext>
            </p:extLst>
          </p:nvPr>
        </p:nvGraphicFramePr>
        <p:xfrm>
          <a:off x="1130621" y="3356992"/>
          <a:ext cx="9937103" cy="2580640"/>
        </p:xfrm>
        <a:graphic>
          <a:graphicData uri="http://schemas.openxmlformats.org/drawingml/2006/table">
            <a:tbl>
              <a:tblPr firstRow="1" bandRow="1">
                <a:tableStyleId>{5C22544A-7EE6-4342-B048-85BDC9FD1C3A}</a:tableStyleId>
              </a:tblPr>
              <a:tblGrid>
                <a:gridCol w="2992661">
                  <a:extLst>
                    <a:ext uri="{9D8B030D-6E8A-4147-A177-3AD203B41FA5}">
                      <a16:colId xmlns:a16="http://schemas.microsoft.com/office/drawing/2014/main" val="324371480"/>
                    </a:ext>
                  </a:extLst>
                </a:gridCol>
                <a:gridCol w="2992661">
                  <a:extLst>
                    <a:ext uri="{9D8B030D-6E8A-4147-A177-3AD203B41FA5}">
                      <a16:colId xmlns:a16="http://schemas.microsoft.com/office/drawing/2014/main" val="3076701923"/>
                    </a:ext>
                  </a:extLst>
                </a:gridCol>
                <a:gridCol w="3951781">
                  <a:extLst>
                    <a:ext uri="{9D8B030D-6E8A-4147-A177-3AD203B41FA5}">
                      <a16:colId xmlns:a16="http://schemas.microsoft.com/office/drawing/2014/main" val="581756845"/>
                    </a:ext>
                  </a:extLst>
                </a:gridCol>
              </a:tblGrid>
              <a:tr h="0">
                <a:tc gridSpan="3">
                  <a:txBody>
                    <a:bodyPr/>
                    <a:lstStyle/>
                    <a:p>
                      <a:pPr algn="ctr"/>
                      <a:r>
                        <a:rPr lang="en-US" dirty="0"/>
                        <a:t>Ambition</a:t>
                      </a:r>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446748904"/>
                  </a:ext>
                </a:extLst>
              </a:tr>
              <a:tr h="370840">
                <a:tc>
                  <a:txBody>
                    <a:bodyPr/>
                    <a:lstStyle/>
                    <a:p>
                      <a:pPr algn="ctr"/>
                      <a:r>
                        <a:rPr lang="en-US" sz="1800" kern="1200" dirty="0">
                          <a:solidFill>
                            <a:schemeClr val="bg2"/>
                          </a:solidFill>
                          <a:latin typeface="+mn-lt"/>
                          <a:ea typeface="+mn-ea"/>
                          <a:cs typeface="+mn-cs"/>
                        </a:rPr>
                        <a:t>Goal</a:t>
                      </a:r>
                      <a:r>
                        <a:rPr lang="en-US" baseline="0" dirty="0"/>
                        <a:t> </a:t>
                      </a:r>
                      <a:endParaRPr lang="en-US" dirty="0"/>
                    </a:p>
                  </a:txBody>
                  <a:tcPr/>
                </a:tc>
                <a:tc>
                  <a:txBody>
                    <a:bodyPr/>
                    <a:lstStyle/>
                    <a:p>
                      <a:pPr algn="ctr"/>
                      <a:r>
                        <a:rPr lang="en-US" sz="1800" kern="1200" dirty="0">
                          <a:solidFill>
                            <a:schemeClr val="bg2"/>
                          </a:solidFill>
                          <a:latin typeface="+mn-lt"/>
                          <a:ea typeface="+mn-ea"/>
                          <a:cs typeface="+mn-cs"/>
                        </a:rPr>
                        <a:t>Stakeholder</a:t>
                      </a:r>
                      <a:r>
                        <a:rPr lang="en-US" dirty="0"/>
                        <a:t> </a:t>
                      </a:r>
                      <a:r>
                        <a:rPr lang="en-US" sz="1800" kern="1200" dirty="0">
                          <a:solidFill>
                            <a:schemeClr val="bg2"/>
                          </a:solidFill>
                          <a:latin typeface="+mn-lt"/>
                          <a:ea typeface="+mn-ea"/>
                          <a:cs typeface="+mn-cs"/>
                        </a:rPr>
                        <a:t>interest</a:t>
                      </a:r>
                      <a:r>
                        <a:rPr lang="en-US" dirty="0"/>
                        <a:t> </a:t>
                      </a:r>
                    </a:p>
                  </a:txBody>
                  <a:tcPr/>
                </a:tc>
                <a:tc>
                  <a:txBody>
                    <a:bodyPr/>
                    <a:lstStyle/>
                    <a:p>
                      <a:pPr algn="ctr"/>
                      <a:r>
                        <a:rPr lang="en-US" sz="1800" kern="1200" dirty="0">
                          <a:solidFill>
                            <a:schemeClr val="bg2"/>
                          </a:solidFill>
                          <a:latin typeface="+mn-lt"/>
                          <a:ea typeface="+mn-ea"/>
                          <a:cs typeface="+mn-cs"/>
                        </a:rPr>
                        <a:t>Motivation</a:t>
                      </a:r>
                    </a:p>
                  </a:txBody>
                  <a:tcPr/>
                </a:tc>
                <a:extLst>
                  <a:ext uri="{0D108BD9-81ED-4DB2-BD59-A6C34878D82A}">
                    <a16:rowId xmlns:a16="http://schemas.microsoft.com/office/drawing/2014/main" val="1912482120"/>
                  </a:ext>
                </a:extLst>
              </a:tr>
              <a:tr h="370840">
                <a:tc>
                  <a:txBody>
                    <a:bodyPr/>
                    <a:lstStyle/>
                    <a:p>
                      <a:r>
                        <a:rPr lang="en-US" sz="1400" kern="1200" dirty="0">
                          <a:solidFill>
                            <a:schemeClr val="bg2"/>
                          </a:solidFill>
                          <a:latin typeface="+mn-lt"/>
                          <a:ea typeface="+mn-ea"/>
                          <a:cs typeface="+mn-cs"/>
                        </a:rPr>
                        <a:t>What to achieve in 12-18 months?</a:t>
                      </a:r>
                    </a:p>
                  </a:txBody>
                  <a:tcPr/>
                </a:tc>
                <a:tc>
                  <a:txBody>
                    <a:bodyPr/>
                    <a:lstStyle/>
                    <a:p>
                      <a:pPr marL="0" algn="l" defTabSz="914400" rtl="0" eaLnBrk="1" latinLnBrk="0" hangingPunct="1"/>
                      <a:r>
                        <a:rPr lang="en-US" sz="1400" kern="1200" dirty="0">
                          <a:solidFill>
                            <a:schemeClr val="bg2"/>
                          </a:solidFill>
                          <a:latin typeface="+mn-lt"/>
                          <a:ea typeface="+mn-ea"/>
                          <a:cs typeface="+mn-cs"/>
                        </a:rPr>
                        <a:t>Who benefits and how?</a:t>
                      </a:r>
                    </a:p>
                  </a:txBody>
                  <a:tcPr/>
                </a:tc>
                <a:tc>
                  <a:txBody>
                    <a:bodyPr/>
                    <a:lstStyle/>
                    <a:p>
                      <a:pPr marL="0" algn="l" defTabSz="914400" rtl="0" eaLnBrk="1" latinLnBrk="0" hangingPunct="1"/>
                      <a:r>
                        <a:rPr lang="en-US" sz="1400" kern="1200" dirty="0">
                          <a:solidFill>
                            <a:schemeClr val="bg2"/>
                          </a:solidFill>
                          <a:latin typeface="+mn-lt"/>
                          <a:ea typeface="+mn-ea"/>
                          <a:cs typeface="+mn-cs"/>
                        </a:rPr>
                        <a:t>Which strength is used to seize which opportunity? Which weakness is remediated to mitigate which threat?</a:t>
                      </a:r>
                    </a:p>
                  </a:txBody>
                  <a:tcPr/>
                </a:tc>
                <a:extLst>
                  <a:ext uri="{0D108BD9-81ED-4DB2-BD59-A6C34878D82A}">
                    <a16:rowId xmlns:a16="http://schemas.microsoft.com/office/drawing/2014/main" val="2894599163"/>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01843668"/>
                  </a:ext>
                </a:extLst>
              </a:tr>
              <a:tr h="370840">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578714083"/>
                  </a:ext>
                </a:extLst>
              </a:tr>
              <a:tr h="370840">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80096020"/>
                  </a:ext>
                </a:extLst>
              </a:tr>
            </a:tbl>
          </a:graphicData>
        </a:graphic>
      </p:graphicFrame>
    </p:spTree>
    <p:extLst>
      <p:ext uri="{BB962C8B-B14F-4D97-AF65-F5344CB8AC3E}">
        <p14:creationId xmlns:p14="http://schemas.microsoft.com/office/powerpoint/2010/main" val="1369752908"/>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04662" y="1252835"/>
            <a:ext cx="11389023" cy="5220269"/>
          </a:xfrm>
        </p:spPr>
        <p:txBody>
          <a:bodyPr/>
          <a:lstStyle/>
          <a:p>
            <a:pPr marL="0" indent="0">
              <a:buNone/>
            </a:pPr>
            <a:r>
              <a:rPr lang="en-US" dirty="0"/>
              <a:t>Identify and describe the gaps where you give a short name to the gap and indicate its type. The following categories could be used to define types of gaps:</a:t>
            </a:r>
          </a:p>
          <a:p>
            <a:r>
              <a:rPr lang="en-US" dirty="0"/>
              <a:t>Performance (or strategy) gap: Actual versus expected performance.</a:t>
            </a:r>
          </a:p>
          <a:p>
            <a:r>
              <a:rPr lang="en-US" dirty="0"/>
              <a:t>Product (or market) gap: Actual versus budgeted sales.</a:t>
            </a:r>
          </a:p>
          <a:p>
            <a:r>
              <a:rPr lang="en-US" dirty="0"/>
              <a:t>Profit gap: Actual versus target profit.</a:t>
            </a:r>
          </a:p>
          <a:p>
            <a:r>
              <a:rPr lang="en-US" dirty="0"/>
              <a:t>Manpower gap: Actual number and quantified performance of workforce versus that which is required.</a:t>
            </a:r>
          </a:p>
          <a:p>
            <a:pPr lvl="1"/>
            <a:endParaRPr lang="en-US" dirty="0"/>
          </a:p>
          <a:p>
            <a:endParaRPr lang="en-US" dirty="0"/>
          </a:p>
        </p:txBody>
      </p:sp>
      <p:sp>
        <p:nvSpPr>
          <p:cNvPr id="4" name="Slide Number Placeholder 3"/>
          <p:cNvSpPr>
            <a:spLocks noGrp="1"/>
          </p:cNvSpPr>
          <p:nvPr>
            <p:ph type="sldNum" sz="quarter" idx="4"/>
          </p:nvPr>
        </p:nvSpPr>
        <p:spPr/>
        <p:txBody>
          <a:bodyPr/>
          <a:lstStyle/>
          <a:p>
            <a:fld id="{5EE7099E-8998-4851-915A-4F4831808297}" type="slidenum">
              <a:rPr lang="nl-NL" smtClean="0"/>
              <a:pPr/>
              <a:t>5</a:t>
            </a:fld>
            <a:endParaRPr lang="nl-NL"/>
          </a:p>
        </p:txBody>
      </p:sp>
      <p:sp>
        <p:nvSpPr>
          <p:cNvPr id="5" name="Title 1"/>
          <p:cNvSpPr>
            <a:spLocks noGrp="1"/>
          </p:cNvSpPr>
          <p:nvPr>
            <p:ph type="title"/>
          </p:nvPr>
        </p:nvSpPr>
        <p:spPr/>
        <p:txBody>
          <a:bodyPr/>
          <a:lstStyle/>
          <a:p>
            <a:r>
              <a:rPr lang="en-US" dirty="0"/>
              <a:t>Gap analysis</a:t>
            </a:r>
          </a:p>
        </p:txBody>
      </p:sp>
      <p:graphicFrame>
        <p:nvGraphicFramePr>
          <p:cNvPr id="9" name="Table 8"/>
          <p:cNvGraphicFramePr>
            <a:graphicFrameLocks noGrp="1"/>
          </p:cNvGraphicFramePr>
          <p:nvPr>
            <p:extLst>
              <p:ext uri="{D42A27DB-BD31-4B8C-83A1-F6EECF244321}">
                <p14:modId xmlns:p14="http://schemas.microsoft.com/office/powerpoint/2010/main" val="1169438715"/>
              </p:ext>
            </p:extLst>
          </p:nvPr>
        </p:nvGraphicFramePr>
        <p:xfrm>
          <a:off x="554559" y="3717032"/>
          <a:ext cx="10369155" cy="2599355"/>
        </p:xfrm>
        <a:graphic>
          <a:graphicData uri="http://schemas.openxmlformats.org/drawingml/2006/table">
            <a:tbl>
              <a:tblPr firstRow="1" bandRow="1">
                <a:tableStyleId>{5C22544A-7EE6-4342-B048-85BDC9FD1C3A}</a:tableStyleId>
              </a:tblPr>
              <a:tblGrid>
                <a:gridCol w="2073831">
                  <a:extLst>
                    <a:ext uri="{9D8B030D-6E8A-4147-A177-3AD203B41FA5}">
                      <a16:colId xmlns:a16="http://schemas.microsoft.com/office/drawing/2014/main" val="1330731455"/>
                    </a:ext>
                  </a:extLst>
                </a:gridCol>
                <a:gridCol w="2073831">
                  <a:extLst>
                    <a:ext uri="{9D8B030D-6E8A-4147-A177-3AD203B41FA5}">
                      <a16:colId xmlns:a16="http://schemas.microsoft.com/office/drawing/2014/main" val="4098015916"/>
                    </a:ext>
                  </a:extLst>
                </a:gridCol>
                <a:gridCol w="2073831">
                  <a:extLst>
                    <a:ext uri="{9D8B030D-6E8A-4147-A177-3AD203B41FA5}">
                      <a16:colId xmlns:a16="http://schemas.microsoft.com/office/drawing/2014/main" val="2748432181"/>
                    </a:ext>
                  </a:extLst>
                </a:gridCol>
                <a:gridCol w="2073831">
                  <a:extLst>
                    <a:ext uri="{9D8B030D-6E8A-4147-A177-3AD203B41FA5}">
                      <a16:colId xmlns:a16="http://schemas.microsoft.com/office/drawing/2014/main" val="3472264117"/>
                    </a:ext>
                  </a:extLst>
                </a:gridCol>
                <a:gridCol w="2073831">
                  <a:extLst>
                    <a:ext uri="{9D8B030D-6E8A-4147-A177-3AD203B41FA5}">
                      <a16:colId xmlns:a16="http://schemas.microsoft.com/office/drawing/2014/main" val="2439790416"/>
                    </a:ext>
                  </a:extLst>
                </a:gridCol>
              </a:tblGrid>
              <a:tr h="378590">
                <a:tc gridSpan="5">
                  <a:txBody>
                    <a:bodyPr/>
                    <a:lstStyle/>
                    <a:p>
                      <a:pPr algn="ctr"/>
                      <a:r>
                        <a:rPr lang="en-US" sz="2000" dirty="0"/>
                        <a:t>Gaps</a:t>
                      </a:r>
                      <a:r>
                        <a:rPr lang="en-US" sz="2000" baseline="0" dirty="0"/>
                        <a:t>   </a:t>
                      </a:r>
                      <a:endParaRPr lang="en-US" sz="20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hMerge="1">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hMerge="1">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2840674031"/>
                  </a:ext>
                </a:extLst>
              </a:tr>
              <a:tr h="653455">
                <a:tc>
                  <a:txBody>
                    <a:bodyPr/>
                    <a:lstStyle/>
                    <a:p>
                      <a:pPr algn="ctr"/>
                      <a:endParaRPr lang="en-US" dirty="0">
                        <a:solidFill>
                          <a:schemeClr val="bg2"/>
                        </a:solidFill>
                      </a:endParaRPr>
                    </a:p>
                  </a:txBody>
                  <a:tcPr>
                    <a:lnT w="38100" cmpd="sng">
                      <a:noFill/>
                    </a:lnT>
                  </a:tcPr>
                </a:tc>
                <a:tc>
                  <a:txBody>
                    <a:bodyPr/>
                    <a:lstStyle/>
                    <a:p>
                      <a:pPr algn="ctr"/>
                      <a:endParaRPr lang="en-US" dirty="0">
                        <a:solidFill>
                          <a:schemeClr val="bg2"/>
                        </a:solidFill>
                      </a:endParaRPr>
                    </a:p>
                  </a:txBody>
                  <a:tcPr>
                    <a:lnT w="38100" cmpd="sng">
                      <a:noFill/>
                    </a:lnT>
                  </a:tcPr>
                </a:tc>
                <a:tc>
                  <a:txBody>
                    <a:bodyPr/>
                    <a:lstStyle/>
                    <a:p>
                      <a:pPr algn="ctr"/>
                      <a:endParaRPr lang="en-US" dirty="0">
                        <a:solidFill>
                          <a:schemeClr val="bg2"/>
                        </a:solidFill>
                      </a:endParaRPr>
                    </a:p>
                  </a:txBody>
                  <a:tcPr>
                    <a:lnT w="38100" cmpd="sng">
                      <a:noFill/>
                    </a:lnT>
                  </a:tcPr>
                </a:tc>
                <a:tc>
                  <a:txBody>
                    <a:bodyPr/>
                    <a:lstStyle/>
                    <a:p>
                      <a:endParaRPr lang="en-US" dirty="0"/>
                    </a:p>
                  </a:txBody>
                  <a:tcPr>
                    <a:lnT w="38100" cmpd="sng">
                      <a:noFill/>
                    </a:lnT>
                  </a:tcPr>
                </a:tc>
                <a:tc>
                  <a:txBody>
                    <a:bodyPr/>
                    <a:lstStyle/>
                    <a:p>
                      <a:pPr algn="ctr"/>
                      <a:endParaRPr lang="en-US" dirty="0">
                        <a:solidFill>
                          <a:schemeClr val="bg2"/>
                        </a:solidFill>
                      </a:endParaRPr>
                    </a:p>
                  </a:txBody>
                  <a:tcPr>
                    <a:lnT w="38100" cmpd="sng">
                      <a:noFill/>
                    </a:lnT>
                  </a:tcPr>
                </a:tc>
                <a:extLst>
                  <a:ext uri="{0D108BD9-81ED-4DB2-BD59-A6C34878D82A}">
                    <a16:rowId xmlns:a16="http://schemas.microsoft.com/office/drawing/2014/main" val="2668596148"/>
                  </a:ext>
                </a:extLst>
              </a:tr>
              <a:tr h="677848">
                <a:tc>
                  <a:txBody>
                    <a:bodyPr/>
                    <a:lstStyle/>
                    <a:p>
                      <a:pPr algn="l"/>
                      <a:r>
                        <a:rPr lang="en-US" sz="1400" dirty="0">
                          <a:solidFill>
                            <a:schemeClr val="bg2"/>
                          </a:solidFill>
                        </a:rPr>
                        <a:t>What is the name of the gap?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2"/>
                          </a:solidFill>
                        </a:rPr>
                        <a:t>What is the area of the gap?</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solidFill>
                          <a:schemeClr val="bg2"/>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2"/>
                          </a:solidFill>
                        </a:rPr>
                        <a:t>What are you now?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solidFill>
                          <a:schemeClr val="bg2"/>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bg2"/>
                          </a:solidFill>
                          <a:latin typeface="+mn-lt"/>
                          <a:ea typeface="+mn-ea"/>
                          <a:cs typeface="+mn-cs"/>
                        </a:rPr>
                        <a:t>What would you like to be?</a:t>
                      </a:r>
                    </a:p>
                    <a:p>
                      <a:endParaRPr lang="en-US" dirty="0"/>
                    </a:p>
                  </a:txBody>
                  <a:tcPr/>
                </a:tc>
                <a:tc>
                  <a:txBody>
                    <a:bodyPr/>
                    <a:lstStyle/>
                    <a:p>
                      <a:pPr algn="l"/>
                      <a:r>
                        <a:rPr lang="en-US" sz="1400" dirty="0">
                          <a:solidFill>
                            <a:schemeClr val="bg2"/>
                          </a:solidFill>
                        </a:rPr>
                        <a:t>What are the possible or alternative ways to solve the gaps?</a:t>
                      </a:r>
                    </a:p>
                  </a:txBody>
                  <a:tcPr/>
                </a:tc>
                <a:extLst>
                  <a:ext uri="{0D108BD9-81ED-4DB2-BD59-A6C34878D82A}">
                    <a16:rowId xmlns:a16="http://schemas.microsoft.com/office/drawing/2014/main" val="3037055668"/>
                  </a:ext>
                </a:extLst>
              </a:tr>
              <a:tr h="37859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endParaRPr lang="en-US" dirty="0"/>
                    </a:p>
                  </a:txBody>
                  <a:tcPr/>
                </a:tc>
                <a:tc>
                  <a:txBody>
                    <a:bodyPr/>
                    <a:lstStyle/>
                    <a:p>
                      <a:pPr algn="ctr"/>
                      <a:endParaRPr lang="en-US" dirty="0"/>
                    </a:p>
                  </a:txBody>
                  <a:tcPr/>
                </a:tc>
                <a:extLst>
                  <a:ext uri="{0D108BD9-81ED-4DB2-BD59-A6C34878D82A}">
                    <a16:rowId xmlns:a16="http://schemas.microsoft.com/office/drawing/2014/main" val="849988362"/>
                  </a:ext>
                </a:extLst>
              </a:tr>
              <a:tr h="37859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endParaRPr lang="en-US" dirty="0"/>
                    </a:p>
                  </a:txBody>
                  <a:tcPr/>
                </a:tc>
                <a:tc>
                  <a:txBody>
                    <a:bodyPr/>
                    <a:lstStyle/>
                    <a:p>
                      <a:pPr algn="ctr"/>
                      <a:endParaRPr lang="en-US" dirty="0"/>
                    </a:p>
                  </a:txBody>
                  <a:tcPr/>
                </a:tc>
                <a:extLst>
                  <a:ext uri="{0D108BD9-81ED-4DB2-BD59-A6C34878D82A}">
                    <a16:rowId xmlns:a16="http://schemas.microsoft.com/office/drawing/2014/main" val="3718244076"/>
                  </a:ext>
                </a:extLst>
              </a:tr>
            </a:tbl>
          </a:graphicData>
        </a:graphic>
      </p:graphicFrame>
      <p:sp>
        <p:nvSpPr>
          <p:cNvPr id="10" name="TextBox 9"/>
          <p:cNvSpPr txBox="1"/>
          <p:nvPr/>
        </p:nvSpPr>
        <p:spPr>
          <a:xfrm>
            <a:off x="4929079" y="4188609"/>
            <a:ext cx="1656184" cy="673252"/>
          </a:xfrm>
          <a:prstGeom prst="rect">
            <a:avLst/>
          </a:prstGeom>
          <a:noFill/>
        </p:spPr>
        <p:txBody>
          <a:bodyPr wrap="square" lIns="108000" tIns="108000" rIns="108000" bIns="108000" rtlCol="0">
            <a:noAutofit/>
          </a:bodyPr>
          <a:lstStyle/>
          <a:p>
            <a:pPr algn="ctr"/>
            <a:r>
              <a:rPr lang="en-US" dirty="0">
                <a:solidFill>
                  <a:schemeClr val="bg2"/>
                </a:solidFill>
              </a:rPr>
              <a:t>Current state </a:t>
            </a:r>
          </a:p>
          <a:p>
            <a:pPr algn="ctr"/>
            <a:endParaRPr lang="en-US" noProof="0" dirty="0" err="1">
              <a:solidFill>
                <a:schemeClr val="bg2"/>
              </a:solidFill>
            </a:endParaRPr>
          </a:p>
        </p:txBody>
      </p:sp>
      <p:sp>
        <p:nvSpPr>
          <p:cNvPr id="11" name="TextBox 10"/>
          <p:cNvSpPr txBox="1"/>
          <p:nvPr/>
        </p:nvSpPr>
        <p:spPr>
          <a:xfrm>
            <a:off x="6724110" y="4173804"/>
            <a:ext cx="2304256" cy="576064"/>
          </a:xfrm>
          <a:prstGeom prst="rect">
            <a:avLst/>
          </a:prstGeom>
          <a:noFill/>
        </p:spPr>
        <p:txBody>
          <a:bodyPr wrap="square" lIns="108000" tIns="108000" rIns="108000" bIns="108000" rtlCol="0">
            <a:noAutofit/>
          </a:bodyPr>
          <a:lstStyle/>
          <a:p>
            <a:pPr algn="ctr"/>
            <a:r>
              <a:rPr lang="en-US" dirty="0">
                <a:solidFill>
                  <a:schemeClr val="bg2"/>
                </a:solidFill>
              </a:rPr>
              <a:t>Ambition state </a:t>
            </a:r>
          </a:p>
          <a:p>
            <a:pPr algn="ctr"/>
            <a:endParaRPr lang="en-US" noProof="0" dirty="0" err="1">
              <a:solidFill>
                <a:schemeClr val="bg2"/>
              </a:solidFill>
            </a:endParaRPr>
          </a:p>
        </p:txBody>
      </p:sp>
      <p:sp>
        <p:nvSpPr>
          <p:cNvPr id="12" name="TextBox 11"/>
          <p:cNvSpPr txBox="1"/>
          <p:nvPr/>
        </p:nvSpPr>
        <p:spPr>
          <a:xfrm>
            <a:off x="8826181" y="4093187"/>
            <a:ext cx="2128212" cy="432048"/>
          </a:xfrm>
          <a:prstGeom prst="rect">
            <a:avLst/>
          </a:prstGeom>
          <a:noFill/>
        </p:spPr>
        <p:txBody>
          <a:bodyPr wrap="square" lIns="108000" tIns="108000" rIns="108000" bIns="108000" rtlCol="0">
            <a:noAutofit/>
          </a:bodyPr>
          <a:lstStyle/>
          <a:p>
            <a:pPr algn="ctr"/>
            <a:r>
              <a:rPr lang="en-US" dirty="0">
                <a:solidFill>
                  <a:schemeClr val="bg2"/>
                </a:solidFill>
              </a:rPr>
              <a:t>Possible solution directions </a:t>
            </a:r>
          </a:p>
        </p:txBody>
      </p:sp>
      <p:sp>
        <p:nvSpPr>
          <p:cNvPr id="13" name="TextBox 12"/>
          <p:cNvSpPr txBox="1"/>
          <p:nvPr/>
        </p:nvSpPr>
        <p:spPr>
          <a:xfrm>
            <a:off x="2834487" y="4193000"/>
            <a:ext cx="1800200" cy="385491"/>
          </a:xfrm>
          <a:prstGeom prst="rect">
            <a:avLst/>
          </a:prstGeom>
          <a:noFill/>
        </p:spPr>
        <p:txBody>
          <a:bodyPr wrap="square" lIns="108000" tIns="108000" rIns="108000" bIns="108000" rtlCol="0">
            <a:noAutofit/>
          </a:bodyPr>
          <a:lstStyle/>
          <a:p>
            <a:r>
              <a:rPr lang="en-US" noProof="0" dirty="0">
                <a:solidFill>
                  <a:schemeClr val="bg2"/>
                </a:solidFill>
              </a:rPr>
              <a:t>Type of the gap</a:t>
            </a:r>
          </a:p>
        </p:txBody>
      </p:sp>
      <p:sp>
        <p:nvSpPr>
          <p:cNvPr id="14" name="TextBox 13"/>
          <p:cNvSpPr txBox="1"/>
          <p:nvPr/>
        </p:nvSpPr>
        <p:spPr>
          <a:xfrm>
            <a:off x="1188045" y="4173804"/>
            <a:ext cx="1368152" cy="404687"/>
          </a:xfrm>
          <a:prstGeom prst="rect">
            <a:avLst/>
          </a:prstGeom>
          <a:noFill/>
        </p:spPr>
        <p:txBody>
          <a:bodyPr wrap="square" lIns="108000" tIns="108000" rIns="108000" bIns="108000" rtlCol="0">
            <a:noAutofit/>
          </a:bodyPr>
          <a:lstStyle/>
          <a:p>
            <a:r>
              <a:rPr lang="en-US" noProof="0" dirty="0">
                <a:solidFill>
                  <a:schemeClr val="bg2"/>
                </a:solidFill>
              </a:rPr>
              <a:t>Gap</a:t>
            </a:r>
          </a:p>
        </p:txBody>
      </p:sp>
    </p:spTree>
    <p:extLst>
      <p:ext uri="{BB962C8B-B14F-4D97-AF65-F5344CB8AC3E}">
        <p14:creationId xmlns:p14="http://schemas.microsoft.com/office/powerpoint/2010/main" val="647966346"/>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GB" dirty="0"/>
              <a:t>Design moves</a:t>
            </a:r>
          </a:p>
        </p:txBody>
      </p:sp>
      <p:sp>
        <p:nvSpPr>
          <p:cNvPr id="8" name="Tijdelijke aanduiding voor verticale tekst 7"/>
          <p:cNvSpPr>
            <a:spLocks noGrp="1"/>
          </p:cNvSpPr>
          <p:nvPr>
            <p:ph type="body" orient="vert" idx="1"/>
          </p:nvPr>
        </p:nvSpPr>
        <p:spPr>
          <a:xfrm>
            <a:off x="429836" y="1412776"/>
            <a:ext cx="11389023" cy="1660168"/>
          </a:xfrm>
        </p:spPr>
        <p:txBody>
          <a:bodyPr/>
          <a:lstStyle/>
          <a:p>
            <a:pPr lvl="2"/>
            <a:r>
              <a:rPr lang="en-GB" dirty="0"/>
              <a:t>List of high-level design moves needed to achieve stated ambitions</a:t>
            </a:r>
          </a:p>
          <a:p>
            <a:pPr marL="285750" lvl="2" indent="-285750">
              <a:buFont typeface="Arial" panose="020B0604020202020204" pitchFamily="34" charset="0"/>
              <a:buChar char="•"/>
            </a:pPr>
            <a:r>
              <a:rPr lang="en-GB" dirty="0"/>
              <a:t>A design move has strategic intent (goal) and a measurable definition of success (criteria of done)</a:t>
            </a:r>
          </a:p>
          <a:p>
            <a:pPr marL="285750" lvl="2" indent="-285750">
              <a:buFont typeface="Arial" panose="020B0604020202020204" pitchFamily="34" charset="0"/>
              <a:buChar char="•"/>
            </a:pPr>
            <a:r>
              <a:rPr lang="en-GB" dirty="0"/>
              <a:t>Each design move can be broken down into a sequence of actions</a:t>
            </a:r>
          </a:p>
          <a:p>
            <a:pPr marL="285750" lvl="2" indent="-285750">
              <a:buFont typeface="Arial" panose="020B0604020202020204" pitchFamily="34" charset="0"/>
              <a:buChar char="•"/>
            </a:pPr>
            <a:r>
              <a:rPr lang="en-GB" dirty="0"/>
              <a:t>A design move comes with costs and (controllable) risks </a:t>
            </a:r>
          </a:p>
        </p:txBody>
      </p:sp>
      <p:sp>
        <p:nvSpPr>
          <p:cNvPr id="2" name="Tijdelijke aanduiding voor dianummer 1"/>
          <p:cNvSpPr>
            <a:spLocks noGrp="1"/>
          </p:cNvSpPr>
          <p:nvPr>
            <p:ph type="sldNum" sz="quarter" idx="4"/>
          </p:nvPr>
        </p:nvSpPr>
        <p:spPr/>
        <p:txBody>
          <a:bodyPr/>
          <a:lstStyle/>
          <a:p>
            <a:fld id="{5EE7099E-8998-4851-915A-4F4831808297}" type="slidenum">
              <a:rPr lang="en-GB" smtClean="0"/>
              <a:pPr/>
              <a:t>6</a:t>
            </a:fld>
            <a:endParaRPr lang="en-GB"/>
          </a:p>
        </p:txBody>
      </p:sp>
      <p:graphicFrame>
        <p:nvGraphicFramePr>
          <p:cNvPr id="14" name="Table 3">
            <a:extLst>
              <a:ext uri="{FF2B5EF4-FFF2-40B4-BE49-F238E27FC236}">
                <a16:creationId xmlns:a16="http://schemas.microsoft.com/office/drawing/2014/main" id="{1F0CB2B4-4221-5245-B433-D9F6B295E537}"/>
              </a:ext>
            </a:extLst>
          </p:cNvPr>
          <p:cNvGraphicFramePr>
            <a:graphicFrameLocks noGrp="1"/>
          </p:cNvGraphicFramePr>
          <p:nvPr>
            <p:extLst>
              <p:ext uri="{D42A27DB-BD31-4B8C-83A1-F6EECF244321}">
                <p14:modId xmlns:p14="http://schemas.microsoft.com/office/powerpoint/2010/main" val="1631634042"/>
              </p:ext>
            </p:extLst>
          </p:nvPr>
        </p:nvGraphicFramePr>
        <p:xfrm>
          <a:off x="554559" y="3030258"/>
          <a:ext cx="10945215" cy="2999038"/>
        </p:xfrm>
        <a:graphic>
          <a:graphicData uri="http://schemas.openxmlformats.org/drawingml/2006/table">
            <a:tbl>
              <a:tblPr firstRow="1" bandRow="1">
                <a:tableStyleId>{5C22544A-7EE6-4342-B048-85BDC9FD1C3A}</a:tableStyleId>
              </a:tblPr>
              <a:tblGrid>
                <a:gridCol w="1647153">
                  <a:extLst>
                    <a:ext uri="{9D8B030D-6E8A-4147-A177-3AD203B41FA5}">
                      <a16:colId xmlns:a16="http://schemas.microsoft.com/office/drawing/2014/main" val="1312265759"/>
                    </a:ext>
                  </a:extLst>
                </a:gridCol>
                <a:gridCol w="1862000">
                  <a:extLst>
                    <a:ext uri="{9D8B030D-6E8A-4147-A177-3AD203B41FA5}">
                      <a16:colId xmlns:a16="http://schemas.microsoft.com/office/drawing/2014/main" val="2355716902"/>
                    </a:ext>
                  </a:extLst>
                </a:gridCol>
                <a:gridCol w="1671025">
                  <a:extLst>
                    <a:ext uri="{9D8B030D-6E8A-4147-A177-3AD203B41FA5}">
                      <a16:colId xmlns:a16="http://schemas.microsoft.com/office/drawing/2014/main" val="1069339320"/>
                    </a:ext>
                  </a:extLst>
                </a:gridCol>
                <a:gridCol w="1671025">
                  <a:extLst>
                    <a:ext uri="{9D8B030D-6E8A-4147-A177-3AD203B41FA5}">
                      <a16:colId xmlns:a16="http://schemas.microsoft.com/office/drawing/2014/main" val="2267147217"/>
                    </a:ext>
                  </a:extLst>
                </a:gridCol>
                <a:gridCol w="2005230">
                  <a:extLst>
                    <a:ext uri="{9D8B030D-6E8A-4147-A177-3AD203B41FA5}">
                      <a16:colId xmlns:a16="http://schemas.microsoft.com/office/drawing/2014/main" val="2559707094"/>
                    </a:ext>
                  </a:extLst>
                </a:gridCol>
                <a:gridCol w="2088782">
                  <a:extLst>
                    <a:ext uri="{9D8B030D-6E8A-4147-A177-3AD203B41FA5}">
                      <a16:colId xmlns:a16="http://schemas.microsoft.com/office/drawing/2014/main" val="248912144"/>
                    </a:ext>
                  </a:extLst>
                </a:gridCol>
              </a:tblGrid>
              <a:tr h="316776">
                <a:tc gridSpan="6">
                  <a:txBody>
                    <a:bodyPr/>
                    <a:lstStyle/>
                    <a:p>
                      <a:pPr algn="ctr"/>
                      <a:endParaRPr lang="en-NL" dirty="0"/>
                    </a:p>
                  </a:txBody>
                  <a:tcPr/>
                </a:tc>
                <a:tc hMerge="1">
                  <a:txBody>
                    <a:bodyPr/>
                    <a:lstStyle/>
                    <a:p>
                      <a:endParaRPr lang="en-NL" dirty="0"/>
                    </a:p>
                  </a:txBody>
                  <a:tcPr/>
                </a:tc>
                <a:tc hMerge="1">
                  <a:txBody>
                    <a:bodyPr/>
                    <a:lstStyle/>
                    <a:p>
                      <a:endParaRPr lang="en-NL" dirty="0"/>
                    </a:p>
                  </a:txBody>
                  <a:tcPr/>
                </a:tc>
                <a:tc hMerge="1">
                  <a:txBody>
                    <a:bodyPr/>
                    <a:lstStyle/>
                    <a:p>
                      <a:endParaRPr lang="en-NL" dirty="0"/>
                    </a:p>
                  </a:txBody>
                  <a:tcPr/>
                </a:tc>
                <a:tc hMerge="1">
                  <a:txBody>
                    <a:bodyPr/>
                    <a:lstStyle/>
                    <a:p>
                      <a:endParaRPr lang="en-NL" dirty="0"/>
                    </a:p>
                  </a:txBody>
                  <a:tcPr/>
                </a:tc>
                <a:tc hMerge="1">
                  <a:txBody>
                    <a:bodyPr/>
                    <a:lstStyle/>
                    <a:p>
                      <a:endParaRPr lang="en-NL" dirty="0"/>
                    </a:p>
                  </a:txBody>
                  <a:tcPr/>
                </a:tc>
                <a:extLst>
                  <a:ext uri="{0D108BD9-81ED-4DB2-BD59-A6C34878D82A}">
                    <a16:rowId xmlns:a16="http://schemas.microsoft.com/office/drawing/2014/main" val="3022239070"/>
                  </a:ext>
                </a:extLst>
              </a:tr>
              <a:tr h="518757">
                <a:tc>
                  <a:txBody>
                    <a:bodyPr/>
                    <a:lstStyle/>
                    <a:p>
                      <a:pPr algn="ctr"/>
                      <a:r>
                        <a:rPr lang="en-US" dirty="0">
                          <a:solidFill>
                            <a:schemeClr val="bg2"/>
                          </a:solidFill>
                        </a:rPr>
                        <a:t>Design move</a:t>
                      </a:r>
                      <a:endParaRPr lang="en-NL" dirty="0">
                        <a:solidFill>
                          <a:schemeClr val="bg2"/>
                        </a:solidFill>
                      </a:endParaRPr>
                    </a:p>
                  </a:txBody>
                  <a:tcPr/>
                </a:tc>
                <a:tc>
                  <a:txBody>
                    <a:bodyPr/>
                    <a:lstStyle/>
                    <a:p>
                      <a:pPr algn="ctr"/>
                      <a:endParaRPr lang="en-NL" dirty="0">
                        <a:solidFill>
                          <a:schemeClr val="bg2"/>
                        </a:solidFill>
                      </a:endParaRPr>
                    </a:p>
                  </a:txBody>
                  <a:tcPr/>
                </a:tc>
                <a:tc>
                  <a:txBody>
                    <a:bodyPr/>
                    <a:lstStyle/>
                    <a:p>
                      <a:pPr algn="ctr"/>
                      <a:endParaRPr lang="en-NL" dirty="0">
                        <a:solidFill>
                          <a:schemeClr val="bg2"/>
                        </a:solidFill>
                      </a:endParaRPr>
                    </a:p>
                  </a:txBody>
                  <a:tcPr/>
                </a:tc>
                <a:tc>
                  <a:txBody>
                    <a:bodyPr/>
                    <a:lstStyle/>
                    <a:p>
                      <a:pPr algn="ctr"/>
                      <a:endParaRPr lang="en-NL" dirty="0">
                        <a:solidFill>
                          <a:schemeClr val="bg2"/>
                        </a:solidFill>
                      </a:endParaRPr>
                    </a:p>
                  </a:txBody>
                  <a:tcPr/>
                </a:tc>
                <a:tc>
                  <a:txBody>
                    <a:bodyPr/>
                    <a:lstStyle/>
                    <a:p>
                      <a:pPr algn="ctr"/>
                      <a:endParaRPr lang="en-NL" dirty="0">
                        <a:solidFill>
                          <a:schemeClr val="bg2"/>
                        </a:solidFill>
                      </a:endParaRPr>
                    </a:p>
                  </a:txBody>
                  <a:tcPr/>
                </a:tc>
                <a:tc>
                  <a:txBody>
                    <a:bodyPr/>
                    <a:lstStyle/>
                    <a:p>
                      <a:pPr algn="ctr"/>
                      <a:endParaRPr lang="en-NL" dirty="0">
                        <a:solidFill>
                          <a:schemeClr val="bg2"/>
                        </a:solidFill>
                      </a:endParaRPr>
                    </a:p>
                  </a:txBody>
                  <a:tcPr/>
                </a:tc>
                <a:extLst>
                  <a:ext uri="{0D108BD9-81ED-4DB2-BD59-A6C34878D82A}">
                    <a16:rowId xmlns:a16="http://schemas.microsoft.com/office/drawing/2014/main" val="1700054888"/>
                  </a:ext>
                </a:extLst>
              </a:tr>
              <a:tr h="1136107">
                <a:tc>
                  <a:txBody>
                    <a:bodyPr/>
                    <a:lstStyle/>
                    <a:p>
                      <a:r>
                        <a:rPr lang="en-US" sz="1400" dirty="0">
                          <a:solidFill>
                            <a:schemeClr val="bg2"/>
                          </a:solidFill>
                        </a:rPr>
                        <a:t>What is the name of the design move?</a:t>
                      </a:r>
                      <a:endParaRPr lang="en-NL" sz="1400" dirty="0">
                        <a:solidFill>
                          <a:schemeClr val="bg2"/>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bg2"/>
                          </a:solidFill>
                          <a:latin typeface="+mn-lt"/>
                          <a:ea typeface="+mn-ea"/>
                          <a:cs typeface="+mn-cs"/>
                        </a:rPr>
                        <a:t>What benefit are you trying to achieve? What is the marked effect or influence of this design move?</a:t>
                      </a:r>
                      <a:endParaRPr lang="en-NL" sz="1400" kern="1200" dirty="0">
                        <a:solidFill>
                          <a:schemeClr val="bg2"/>
                        </a:solidFill>
                        <a:latin typeface="+mn-lt"/>
                        <a:ea typeface="+mn-ea"/>
                        <a:cs typeface="+mn-cs"/>
                      </a:endParaRPr>
                    </a:p>
                    <a:p>
                      <a:endParaRPr lang="en-NL" sz="1400" kern="1200" dirty="0">
                        <a:solidFill>
                          <a:schemeClr val="bg2"/>
                        </a:solidFill>
                        <a:latin typeface="+mn-lt"/>
                        <a:ea typeface="+mn-ea"/>
                        <a:cs typeface="+mn-cs"/>
                      </a:endParaRPr>
                    </a:p>
                  </a:txBody>
                  <a:tcPr/>
                </a:tc>
                <a:tc>
                  <a:txBody>
                    <a:bodyPr/>
                    <a:lstStyle/>
                    <a:p>
                      <a:r>
                        <a:rPr lang="en-US" sz="1400" kern="1200" dirty="0">
                          <a:solidFill>
                            <a:schemeClr val="bg2"/>
                          </a:solidFill>
                          <a:latin typeface="+mn-lt"/>
                          <a:ea typeface="+mn-ea"/>
                          <a:cs typeface="+mn-cs"/>
                        </a:rPr>
                        <a:t>What is the</a:t>
                      </a:r>
                      <a:r>
                        <a:rPr lang="en-US" sz="1400" kern="1200" baseline="0" dirty="0">
                          <a:solidFill>
                            <a:schemeClr val="bg2"/>
                          </a:solidFill>
                          <a:latin typeface="+mn-lt"/>
                          <a:ea typeface="+mn-ea"/>
                          <a:cs typeface="+mn-cs"/>
                        </a:rPr>
                        <a:t> </a:t>
                      </a:r>
                      <a:r>
                        <a:rPr lang="en-US" sz="1400" kern="1200" dirty="0">
                          <a:solidFill>
                            <a:schemeClr val="bg2"/>
                          </a:solidFill>
                          <a:latin typeface="+mn-lt"/>
                          <a:ea typeface="+mn-ea"/>
                          <a:cs typeface="+mn-cs"/>
                        </a:rPr>
                        <a:t>measure of success?</a:t>
                      </a:r>
                      <a:endParaRPr lang="en-NL" sz="1400" kern="1200" dirty="0">
                        <a:solidFill>
                          <a:schemeClr val="bg2"/>
                        </a:solidFill>
                        <a:latin typeface="+mn-lt"/>
                        <a:ea typeface="+mn-ea"/>
                        <a:cs typeface="+mn-cs"/>
                      </a:endParaRPr>
                    </a:p>
                  </a:txBody>
                  <a:tcPr/>
                </a:tc>
                <a:tc>
                  <a:txBody>
                    <a:bodyPr/>
                    <a:lstStyle/>
                    <a:p>
                      <a:r>
                        <a:rPr lang="en-US" sz="1400" kern="1200" dirty="0">
                          <a:solidFill>
                            <a:schemeClr val="bg2"/>
                          </a:solidFill>
                          <a:latin typeface="+mn-lt"/>
                          <a:ea typeface="+mn-ea"/>
                          <a:cs typeface="+mn-cs"/>
                        </a:rPr>
                        <a:t>What changes need to be made to the software? What other actions need to be taken?</a:t>
                      </a:r>
                      <a:endParaRPr lang="en-NL" sz="1400" kern="1200" dirty="0">
                        <a:solidFill>
                          <a:schemeClr val="bg2"/>
                        </a:solidFill>
                        <a:latin typeface="+mn-lt"/>
                        <a:ea typeface="+mn-ea"/>
                        <a:cs typeface="+mn-cs"/>
                      </a:endParaRPr>
                    </a:p>
                  </a:txBody>
                  <a:tcPr/>
                </a:tc>
                <a:tc>
                  <a:txBody>
                    <a:bodyPr/>
                    <a:lstStyle/>
                    <a:p>
                      <a:r>
                        <a:rPr lang="en-US" sz="1400" kern="1200" dirty="0">
                          <a:solidFill>
                            <a:schemeClr val="bg2"/>
                          </a:solidFill>
                          <a:latin typeface="+mn-lt"/>
                          <a:ea typeface="+mn-ea"/>
                          <a:cs typeface="+mn-cs"/>
                        </a:rPr>
                        <a:t>What are the costs, in terms of effort, required expertise, prerequisites that need to be fulfilled?</a:t>
                      </a:r>
                      <a:endParaRPr lang="en-NL" sz="1400" kern="1200" dirty="0">
                        <a:solidFill>
                          <a:schemeClr val="bg2"/>
                        </a:solidFill>
                        <a:latin typeface="+mn-lt"/>
                        <a:ea typeface="+mn-ea"/>
                        <a:cs typeface="+mn-cs"/>
                      </a:endParaRPr>
                    </a:p>
                  </a:txBody>
                  <a:tcPr/>
                </a:tc>
                <a:tc>
                  <a:txBody>
                    <a:bodyPr/>
                    <a:lstStyle/>
                    <a:p>
                      <a:r>
                        <a:rPr lang="en-US" sz="1400" kern="1200" dirty="0">
                          <a:solidFill>
                            <a:schemeClr val="bg2"/>
                          </a:solidFill>
                          <a:latin typeface="+mn-lt"/>
                          <a:ea typeface="+mn-ea"/>
                          <a:cs typeface="+mn-cs"/>
                        </a:rPr>
                        <a:t>What risks need to be controlled to assure a successful outcome?</a:t>
                      </a:r>
                      <a:endParaRPr lang="en-NL" sz="1400" kern="1200" dirty="0">
                        <a:solidFill>
                          <a:schemeClr val="bg2"/>
                        </a:solidFill>
                        <a:latin typeface="+mn-lt"/>
                        <a:ea typeface="+mn-ea"/>
                        <a:cs typeface="+mn-cs"/>
                      </a:endParaRPr>
                    </a:p>
                  </a:txBody>
                  <a:tcPr/>
                </a:tc>
                <a:extLst>
                  <a:ext uri="{0D108BD9-81ED-4DB2-BD59-A6C34878D82A}">
                    <a16:rowId xmlns:a16="http://schemas.microsoft.com/office/drawing/2014/main" val="386407052"/>
                  </a:ext>
                </a:extLst>
              </a:tr>
              <a:tr h="302962">
                <a:tc>
                  <a:txBody>
                    <a:bodyPr/>
                    <a:lstStyle/>
                    <a:p>
                      <a:endParaRPr lang="en-NL"/>
                    </a:p>
                  </a:txBody>
                  <a:tcPr/>
                </a:tc>
                <a:tc>
                  <a:txBody>
                    <a:bodyPr/>
                    <a:lstStyle/>
                    <a:p>
                      <a:endParaRPr lang="en-NL"/>
                    </a:p>
                  </a:txBody>
                  <a:tcPr/>
                </a:tc>
                <a:tc>
                  <a:txBody>
                    <a:bodyPr/>
                    <a:lstStyle/>
                    <a:p>
                      <a:endParaRPr lang="en-NL"/>
                    </a:p>
                  </a:txBody>
                  <a:tcPr/>
                </a:tc>
                <a:tc>
                  <a:txBody>
                    <a:bodyPr/>
                    <a:lstStyle/>
                    <a:p>
                      <a:endParaRPr lang="en-NL"/>
                    </a:p>
                  </a:txBody>
                  <a:tcPr/>
                </a:tc>
                <a:tc>
                  <a:txBody>
                    <a:bodyPr/>
                    <a:lstStyle/>
                    <a:p>
                      <a:endParaRPr lang="en-NL" dirty="0"/>
                    </a:p>
                  </a:txBody>
                  <a:tcPr/>
                </a:tc>
                <a:tc>
                  <a:txBody>
                    <a:bodyPr/>
                    <a:lstStyle/>
                    <a:p>
                      <a:endParaRPr lang="en-NL" dirty="0"/>
                    </a:p>
                  </a:txBody>
                  <a:tcPr/>
                </a:tc>
                <a:extLst>
                  <a:ext uri="{0D108BD9-81ED-4DB2-BD59-A6C34878D82A}">
                    <a16:rowId xmlns:a16="http://schemas.microsoft.com/office/drawing/2014/main" val="154709218"/>
                  </a:ext>
                </a:extLst>
              </a:tr>
              <a:tr h="377161">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extLst>
                  <a:ext uri="{0D108BD9-81ED-4DB2-BD59-A6C34878D82A}">
                    <a16:rowId xmlns:a16="http://schemas.microsoft.com/office/drawing/2014/main" val="4244374129"/>
                  </a:ext>
                </a:extLst>
              </a:tr>
            </a:tbl>
          </a:graphicData>
        </a:graphic>
      </p:graphicFrame>
      <p:sp>
        <p:nvSpPr>
          <p:cNvPr id="15" name="TextBox 14"/>
          <p:cNvSpPr txBox="1"/>
          <p:nvPr/>
        </p:nvSpPr>
        <p:spPr>
          <a:xfrm>
            <a:off x="2426767" y="2924944"/>
            <a:ext cx="6696744" cy="606598"/>
          </a:xfrm>
          <a:prstGeom prst="rect">
            <a:avLst/>
          </a:prstGeom>
          <a:noFill/>
        </p:spPr>
        <p:txBody>
          <a:bodyPr wrap="square" lIns="108000" tIns="108000" rIns="108000" bIns="108000" rtlCol="0">
            <a:noAutofit/>
          </a:bodyPr>
          <a:lstStyle/>
          <a:p>
            <a:pPr algn="ctr"/>
            <a:r>
              <a:rPr lang="en-US" sz="2000" b="1" dirty="0">
                <a:solidFill>
                  <a:schemeClr val="bg1"/>
                </a:solidFill>
              </a:rPr>
              <a:t>Design Moves</a:t>
            </a:r>
            <a:endParaRPr lang="en-NL" sz="2000" b="1" dirty="0">
              <a:solidFill>
                <a:schemeClr val="bg1"/>
              </a:solidFill>
            </a:endParaRPr>
          </a:p>
          <a:p>
            <a:pPr algn="ctr"/>
            <a:endParaRPr lang="en-US" sz="2000" b="1" noProof="0" dirty="0" err="1">
              <a:solidFill>
                <a:schemeClr val="bg1"/>
              </a:solidFill>
            </a:endParaRPr>
          </a:p>
        </p:txBody>
      </p:sp>
      <p:sp>
        <p:nvSpPr>
          <p:cNvPr id="16" name="TextBox 15"/>
          <p:cNvSpPr txBox="1"/>
          <p:nvPr/>
        </p:nvSpPr>
        <p:spPr>
          <a:xfrm>
            <a:off x="9357464" y="3340096"/>
            <a:ext cx="2213104" cy="474490"/>
          </a:xfrm>
          <a:prstGeom prst="rect">
            <a:avLst/>
          </a:prstGeom>
          <a:noFill/>
        </p:spPr>
        <p:txBody>
          <a:bodyPr wrap="square" lIns="108000" tIns="108000" rIns="108000" bIns="108000" rtlCol="0">
            <a:noAutofit/>
          </a:bodyPr>
          <a:lstStyle/>
          <a:p>
            <a:pPr algn="ctr"/>
            <a:r>
              <a:rPr lang="en-NL" sz="1400" dirty="0">
                <a:solidFill>
                  <a:schemeClr val="bg2"/>
                </a:solidFill>
              </a:rPr>
              <a:t>Risks</a:t>
            </a:r>
            <a:endParaRPr lang="en-US" sz="1400" dirty="0">
              <a:solidFill>
                <a:schemeClr val="bg2"/>
              </a:solidFill>
            </a:endParaRPr>
          </a:p>
          <a:p>
            <a:pPr algn="ctr"/>
            <a:r>
              <a:rPr lang="en-US" sz="1400" dirty="0">
                <a:solidFill>
                  <a:schemeClr val="bg2"/>
                </a:solidFill>
              </a:rPr>
              <a:t>[What could go wrong?]</a:t>
            </a:r>
            <a:endParaRPr lang="en-NL" sz="1400" dirty="0">
              <a:solidFill>
                <a:schemeClr val="bg2"/>
              </a:solidFill>
            </a:endParaRPr>
          </a:p>
          <a:p>
            <a:pPr algn="ctr"/>
            <a:endParaRPr lang="en-US" sz="1400" noProof="0" dirty="0" err="1">
              <a:solidFill>
                <a:schemeClr val="bg2"/>
              </a:solidFill>
            </a:endParaRPr>
          </a:p>
        </p:txBody>
      </p:sp>
      <p:sp>
        <p:nvSpPr>
          <p:cNvPr id="17" name="TextBox 16"/>
          <p:cNvSpPr txBox="1"/>
          <p:nvPr/>
        </p:nvSpPr>
        <p:spPr>
          <a:xfrm>
            <a:off x="7467765" y="3379766"/>
            <a:ext cx="1656184" cy="434820"/>
          </a:xfrm>
          <a:prstGeom prst="rect">
            <a:avLst/>
          </a:prstGeom>
          <a:noFill/>
        </p:spPr>
        <p:txBody>
          <a:bodyPr wrap="square" lIns="108000" tIns="108000" rIns="108000" bIns="108000" rtlCol="0">
            <a:noAutofit/>
          </a:bodyPr>
          <a:lstStyle/>
          <a:p>
            <a:pPr algn="ctr"/>
            <a:r>
              <a:rPr lang="en-NL" dirty="0">
                <a:solidFill>
                  <a:schemeClr val="bg2"/>
                </a:solidFill>
              </a:rPr>
              <a:t>Cost</a:t>
            </a:r>
            <a:endParaRPr lang="en-US" noProof="0" dirty="0" err="1">
              <a:solidFill>
                <a:schemeClr val="bg2"/>
              </a:solidFill>
            </a:endParaRPr>
          </a:p>
        </p:txBody>
      </p:sp>
      <p:sp>
        <p:nvSpPr>
          <p:cNvPr id="18" name="TextBox 17"/>
          <p:cNvSpPr txBox="1"/>
          <p:nvPr/>
        </p:nvSpPr>
        <p:spPr>
          <a:xfrm>
            <a:off x="6027166" y="3379766"/>
            <a:ext cx="1296144" cy="360040"/>
          </a:xfrm>
          <a:prstGeom prst="rect">
            <a:avLst/>
          </a:prstGeom>
          <a:noFill/>
        </p:spPr>
        <p:txBody>
          <a:bodyPr wrap="square" lIns="108000" tIns="108000" rIns="108000" bIns="108000" rtlCol="0">
            <a:noAutofit/>
          </a:bodyPr>
          <a:lstStyle/>
          <a:p>
            <a:r>
              <a:rPr lang="en-NL" dirty="0">
                <a:solidFill>
                  <a:schemeClr val="bg2"/>
                </a:solidFill>
              </a:rPr>
              <a:t>Actions</a:t>
            </a:r>
          </a:p>
          <a:p>
            <a:endParaRPr lang="en-US" noProof="0" dirty="0" err="1">
              <a:solidFill>
                <a:schemeClr val="bg2"/>
              </a:solidFill>
            </a:endParaRPr>
          </a:p>
        </p:txBody>
      </p:sp>
      <p:sp>
        <p:nvSpPr>
          <p:cNvPr id="19" name="TextBox 18"/>
          <p:cNvSpPr txBox="1"/>
          <p:nvPr/>
        </p:nvSpPr>
        <p:spPr>
          <a:xfrm>
            <a:off x="3670258" y="3304986"/>
            <a:ext cx="2376264" cy="434820"/>
          </a:xfrm>
          <a:prstGeom prst="rect">
            <a:avLst/>
          </a:prstGeom>
          <a:noFill/>
        </p:spPr>
        <p:txBody>
          <a:bodyPr wrap="square" lIns="108000" tIns="108000" rIns="108000" bIns="108000" rtlCol="0">
            <a:noAutofit/>
          </a:bodyPr>
          <a:lstStyle/>
          <a:p>
            <a:pPr algn="ctr"/>
            <a:r>
              <a:rPr lang="en-US" sz="1600" dirty="0">
                <a:solidFill>
                  <a:schemeClr val="bg2"/>
                </a:solidFill>
              </a:rPr>
              <a:t>Criteria of done [output]</a:t>
            </a:r>
            <a:endParaRPr lang="en-NL" sz="1600" dirty="0">
              <a:solidFill>
                <a:schemeClr val="bg2"/>
              </a:solidFill>
            </a:endParaRPr>
          </a:p>
          <a:p>
            <a:pPr algn="ctr"/>
            <a:endParaRPr lang="en-US" sz="1600" noProof="0" dirty="0" err="1">
              <a:solidFill>
                <a:schemeClr val="bg2"/>
              </a:solidFill>
            </a:endParaRPr>
          </a:p>
        </p:txBody>
      </p:sp>
      <p:sp>
        <p:nvSpPr>
          <p:cNvPr id="20" name="TextBox 19"/>
          <p:cNvSpPr txBox="1"/>
          <p:nvPr/>
        </p:nvSpPr>
        <p:spPr>
          <a:xfrm>
            <a:off x="2107682" y="3307758"/>
            <a:ext cx="2016224" cy="578836"/>
          </a:xfrm>
          <a:prstGeom prst="rect">
            <a:avLst/>
          </a:prstGeom>
          <a:noFill/>
        </p:spPr>
        <p:txBody>
          <a:bodyPr wrap="square" lIns="108000" tIns="108000" rIns="108000" bIns="108000" rtlCol="0">
            <a:noAutofit/>
          </a:bodyPr>
          <a:lstStyle/>
          <a:p>
            <a:pPr algn="ctr"/>
            <a:r>
              <a:rPr lang="en-US" sz="1600" dirty="0">
                <a:solidFill>
                  <a:schemeClr val="bg2"/>
                </a:solidFill>
              </a:rPr>
              <a:t>Strategic intent [outcome]</a:t>
            </a:r>
            <a:endParaRPr lang="en-NL" sz="1600" dirty="0">
              <a:solidFill>
                <a:schemeClr val="bg2"/>
              </a:solidFill>
            </a:endParaRPr>
          </a:p>
          <a:p>
            <a:pPr algn="ctr"/>
            <a:endParaRPr lang="en-US" sz="1600" noProof="0" dirty="0" err="1">
              <a:solidFill>
                <a:schemeClr val="bg2"/>
              </a:solidFill>
            </a:endParaRPr>
          </a:p>
        </p:txBody>
      </p:sp>
    </p:spTree>
    <p:extLst>
      <p:ext uri="{BB962C8B-B14F-4D97-AF65-F5344CB8AC3E}">
        <p14:creationId xmlns:p14="http://schemas.microsoft.com/office/powerpoint/2010/main" val="2028306441"/>
      </p:ext>
    </p:ext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EE7099E-8998-4851-915A-4F4831808297}" type="slidenum">
              <a:rPr lang="nl-NL" smtClean="0"/>
              <a:pPr/>
              <a:t>7</a:t>
            </a:fld>
            <a:endParaRPr lang="nl-NL"/>
          </a:p>
        </p:txBody>
      </p:sp>
      <p:sp>
        <p:nvSpPr>
          <p:cNvPr id="5" name="Title 1"/>
          <p:cNvSpPr>
            <a:spLocks noGrp="1"/>
          </p:cNvSpPr>
          <p:nvPr>
            <p:ph type="title"/>
          </p:nvPr>
        </p:nvSpPr>
        <p:spPr>
          <a:xfrm>
            <a:off x="404662" y="404664"/>
            <a:ext cx="11389024" cy="432048"/>
          </a:xfrm>
        </p:spPr>
        <p:txBody>
          <a:bodyPr/>
          <a:lstStyle/>
          <a:p>
            <a:r>
              <a:rPr lang="en-US" dirty="0"/>
              <a:t>Benefit generation for stakeholders </a:t>
            </a:r>
          </a:p>
        </p:txBody>
      </p:sp>
      <p:sp>
        <p:nvSpPr>
          <p:cNvPr id="6" name="Slide Number Placeholder 3"/>
          <p:cNvSpPr txBox="1">
            <a:spLocks/>
          </p:cNvSpPr>
          <p:nvPr/>
        </p:nvSpPr>
        <p:spPr>
          <a:xfrm>
            <a:off x="9132784" y="6473105"/>
            <a:ext cx="2744787" cy="365125"/>
          </a:xfrm>
          <a:prstGeom prst="rect">
            <a:avLst/>
          </a:prstGeom>
        </p:spPr>
        <p:txBody>
          <a:bodyPr vert="horz" lIns="91440" tIns="45720" rIns="91440" bIns="45720" rtlCol="0" anchor="ctr"/>
          <a:lstStyle>
            <a:defPPr>
              <a:defRPr lang="nl-NL"/>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EE7099E-8998-4851-915A-4F4831808297}" type="slidenum">
              <a:rPr lang="nl-NL" smtClean="0"/>
              <a:pPr/>
              <a:t>7</a:t>
            </a:fld>
            <a:endParaRPr lang="nl-NL"/>
          </a:p>
        </p:txBody>
      </p:sp>
      <p:graphicFrame>
        <p:nvGraphicFramePr>
          <p:cNvPr id="7" name="Table 3">
            <a:extLst>
              <a:ext uri="{FF2B5EF4-FFF2-40B4-BE49-F238E27FC236}">
                <a16:creationId xmlns:a16="http://schemas.microsoft.com/office/drawing/2014/main" id="{1F0CB2B4-4221-5245-B433-D9F6B295E537}"/>
              </a:ext>
            </a:extLst>
          </p:cNvPr>
          <p:cNvGraphicFramePr>
            <a:graphicFrameLocks noGrp="1"/>
          </p:cNvGraphicFramePr>
          <p:nvPr>
            <p:extLst>
              <p:ext uri="{D42A27DB-BD31-4B8C-83A1-F6EECF244321}">
                <p14:modId xmlns:p14="http://schemas.microsoft.com/office/powerpoint/2010/main" val="1654976400"/>
              </p:ext>
            </p:extLst>
          </p:nvPr>
        </p:nvGraphicFramePr>
        <p:xfrm>
          <a:off x="626566" y="2132855"/>
          <a:ext cx="10945217" cy="3060164"/>
        </p:xfrm>
        <a:graphic>
          <a:graphicData uri="http://schemas.openxmlformats.org/drawingml/2006/table">
            <a:tbl>
              <a:tblPr firstRow="1" bandRow="1">
                <a:tableStyleId>{5C22544A-7EE6-4342-B048-85BDC9FD1C3A}</a:tableStyleId>
              </a:tblPr>
              <a:tblGrid>
                <a:gridCol w="2117880">
                  <a:extLst>
                    <a:ext uri="{9D8B030D-6E8A-4147-A177-3AD203B41FA5}">
                      <a16:colId xmlns:a16="http://schemas.microsoft.com/office/drawing/2014/main" val="1312265759"/>
                    </a:ext>
                  </a:extLst>
                </a:gridCol>
                <a:gridCol w="2117880">
                  <a:extLst>
                    <a:ext uri="{9D8B030D-6E8A-4147-A177-3AD203B41FA5}">
                      <a16:colId xmlns:a16="http://schemas.microsoft.com/office/drawing/2014/main" val="2355716902"/>
                    </a:ext>
                  </a:extLst>
                </a:gridCol>
                <a:gridCol w="2117880">
                  <a:extLst>
                    <a:ext uri="{9D8B030D-6E8A-4147-A177-3AD203B41FA5}">
                      <a16:colId xmlns:a16="http://schemas.microsoft.com/office/drawing/2014/main" val="1069339320"/>
                    </a:ext>
                  </a:extLst>
                </a:gridCol>
                <a:gridCol w="2117880">
                  <a:extLst>
                    <a:ext uri="{9D8B030D-6E8A-4147-A177-3AD203B41FA5}">
                      <a16:colId xmlns:a16="http://schemas.microsoft.com/office/drawing/2014/main" val="2559707094"/>
                    </a:ext>
                  </a:extLst>
                </a:gridCol>
                <a:gridCol w="2473697">
                  <a:extLst>
                    <a:ext uri="{9D8B030D-6E8A-4147-A177-3AD203B41FA5}">
                      <a16:colId xmlns:a16="http://schemas.microsoft.com/office/drawing/2014/main" val="969253979"/>
                    </a:ext>
                  </a:extLst>
                </a:gridCol>
              </a:tblGrid>
              <a:tr h="412806">
                <a:tc gridSpan="5">
                  <a:txBody>
                    <a:bodyPr/>
                    <a:lstStyle/>
                    <a:p>
                      <a:pPr algn="ctr"/>
                      <a:endParaRPr lang="en-NL" dirty="0"/>
                    </a:p>
                  </a:txBody>
                  <a:tcPr/>
                </a:tc>
                <a:tc hMerge="1">
                  <a:txBody>
                    <a:bodyPr/>
                    <a:lstStyle/>
                    <a:p>
                      <a:endParaRPr lang="en-NL" dirty="0"/>
                    </a:p>
                  </a:txBody>
                  <a:tcPr/>
                </a:tc>
                <a:tc hMerge="1">
                  <a:txBody>
                    <a:bodyPr/>
                    <a:lstStyle/>
                    <a:p>
                      <a:endParaRPr lang="en-NL" dirty="0"/>
                    </a:p>
                  </a:txBody>
                  <a:tcPr/>
                </a:tc>
                <a:tc hMerge="1">
                  <a:txBody>
                    <a:bodyPr/>
                    <a:lstStyle/>
                    <a:p>
                      <a:endParaRPr lang="en-NL" dirty="0"/>
                    </a:p>
                  </a:txBody>
                  <a:tcPr/>
                </a:tc>
                <a:tc hMerge="1">
                  <a:txBody>
                    <a:bodyPr/>
                    <a:lstStyle/>
                    <a:p>
                      <a:endParaRPr lang="en-NL" dirty="0"/>
                    </a:p>
                  </a:txBody>
                  <a:tcPr/>
                </a:tc>
                <a:extLst>
                  <a:ext uri="{0D108BD9-81ED-4DB2-BD59-A6C34878D82A}">
                    <a16:rowId xmlns:a16="http://schemas.microsoft.com/office/drawing/2014/main" val="3022239070"/>
                  </a:ext>
                </a:extLst>
              </a:tr>
              <a:tr h="595306">
                <a:tc>
                  <a:txBody>
                    <a:bodyPr/>
                    <a:lstStyle/>
                    <a:p>
                      <a:pPr algn="ctr"/>
                      <a:r>
                        <a:rPr lang="en-US" dirty="0">
                          <a:solidFill>
                            <a:schemeClr val="bg2"/>
                          </a:solidFill>
                        </a:rPr>
                        <a:t>Action/</a:t>
                      </a:r>
                    </a:p>
                    <a:p>
                      <a:pPr algn="ctr"/>
                      <a:r>
                        <a:rPr lang="en-NL" dirty="0">
                          <a:solidFill>
                            <a:schemeClr val="bg2"/>
                          </a:solidFill>
                        </a:rPr>
                        <a:t>Design move</a:t>
                      </a:r>
                    </a:p>
                  </a:txBody>
                  <a:tcPr/>
                </a:tc>
                <a:tc>
                  <a:txBody>
                    <a:bodyPr/>
                    <a:lstStyle/>
                    <a:p>
                      <a:pPr algn="ctr"/>
                      <a:r>
                        <a:rPr lang="en-US" sz="1800" dirty="0">
                          <a:solidFill>
                            <a:schemeClr val="bg2"/>
                          </a:solidFill>
                        </a:rPr>
                        <a:t>Responsible stakeholder</a:t>
                      </a:r>
                    </a:p>
                  </a:txBody>
                  <a:tcPr/>
                </a:tc>
                <a:tc>
                  <a:txBody>
                    <a:bodyPr/>
                    <a:lstStyle/>
                    <a:p>
                      <a:pPr algn="ctr"/>
                      <a:r>
                        <a:rPr lang="en-US" dirty="0">
                          <a:solidFill>
                            <a:schemeClr val="bg2"/>
                          </a:solidFill>
                        </a:rPr>
                        <a:t>Benefiting stakeholder</a:t>
                      </a:r>
                      <a:endParaRPr lang="en-NL" dirty="0">
                        <a:solidFill>
                          <a:schemeClr val="bg2"/>
                        </a:solidFill>
                      </a:endParaRPr>
                    </a:p>
                  </a:txBody>
                  <a:tcPr/>
                </a:tc>
                <a:tc>
                  <a:txBody>
                    <a:bodyPr/>
                    <a:lstStyle/>
                    <a:p>
                      <a:pPr algn="ctr"/>
                      <a:endParaRPr lang="en-NL" dirty="0">
                        <a:solidFill>
                          <a:schemeClr val="bg2"/>
                        </a:solidFill>
                      </a:endParaRPr>
                    </a:p>
                  </a:txBody>
                  <a:tcPr/>
                </a:tc>
                <a:tc>
                  <a:txBody>
                    <a:bodyPr/>
                    <a:lstStyle/>
                    <a:p>
                      <a:pPr algn="ctr"/>
                      <a:endParaRPr lang="en-US" sz="1800" kern="1200" dirty="0">
                        <a:solidFill>
                          <a:schemeClr val="bg2"/>
                        </a:solidFill>
                        <a:latin typeface="+mn-lt"/>
                        <a:ea typeface="+mn-ea"/>
                        <a:cs typeface="+mn-cs"/>
                      </a:endParaRPr>
                    </a:p>
                  </a:txBody>
                  <a:tcPr/>
                </a:tc>
                <a:extLst>
                  <a:ext uri="{0D108BD9-81ED-4DB2-BD59-A6C34878D82A}">
                    <a16:rowId xmlns:a16="http://schemas.microsoft.com/office/drawing/2014/main" val="1700054888"/>
                  </a:ext>
                </a:extLst>
              </a:tr>
              <a:tr h="531199">
                <a:tc>
                  <a:txBody>
                    <a:bodyPr/>
                    <a:lstStyle/>
                    <a:p>
                      <a:r>
                        <a:rPr lang="en-US" sz="1400" kern="1200" dirty="0">
                          <a:solidFill>
                            <a:schemeClr val="bg2"/>
                          </a:solidFill>
                          <a:latin typeface="+mn-lt"/>
                          <a:ea typeface="+mn-ea"/>
                          <a:cs typeface="+mn-cs"/>
                        </a:rPr>
                        <a:t>By which design moves or in which step in the roadmap the benefit gets created?</a:t>
                      </a:r>
                      <a:endParaRPr lang="en-NL" sz="1400" kern="1200" dirty="0">
                        <a:solidFill>
                          <a:schemeClr val="bg2"/>
                        </a:solidFill>
                        <a:latin typeface="+mn-lt"/>
                        <a:ea typeface="+mn-ea"/>
                        <a:cs typeface="+mn-cs"/>
                      </a:endParaRPr>
                    </a:p>
                  </a:txBody>
                  <a:tcPr/>
                </a:tc>
                <a:tc>
                  <a:txBody>
                    <a:bodyPr/>
                    <a:lstStyle/>
                    <a:p>
                      <a:r>
                        <a:rPr lang="en-US" sz="1400" kern="1200" dirty="0">
                          <a:solidFill>
                            <a:schemeClr val="bg2"/>
                          </a:solidFill>
                          <a:latin typeface="+mn-lt"/>
                          <a:ea typeface="+mn-ea"/>
                          <a:cs typeface="+mn-cs"/>
                        </a:rPr>
                        <a:t>Which stakeholder is responsible for this benefit generation?</a:t>
                      </a:r>
                      <a:endParaRPr lang="en-NL" sz="1400" kern="1200" dirty="0">
                        <a:solidFill>
                          <a:schemeClr val="bg2"/>
                        </a:solidFill>
                        <a:latin typeface="+mn-lt"/>
                        <a:ea typeface="+mn-ea"/>
                        <a:cs typeface="+mn-cs"/>
                      </a:endParaRPr>
                    </a:p>
                  </a:txBody>
                  <a:tcPr/>
                </a:tc>
                <a:tc>
                  <a:txBody>
                    <a:bodyPr/>
                    <a:lstStyle/>
                    <a:p>
                      <a:r>
                        <a:rPr lang="en-US" sz="1400" dirty="0">
                          <a:solidFill>
                            <a:schemeClr val="bg2"/>
                          </a:solidFill>
                        </a:rPr>
                        <a:t>Which stakeholder is benefiting from the benefit generation?</a:t>
                      </a:r>
                      <a:endParaRPr lang="en-NL" sz="1400" dirty="0">
                        <a:solidFill>
                          <a:schemeClr val="bg2"/>
                        </a:solidFill>
                      </a:endParaRPr>
                    </a:p>
                  </a:txBody>
                  <a:tcPr/>
                </a:tc>
                <a:tc>
                  <a:txBody>
                    <a:bodyPr/>
                    <a:lstStyle/>
                    <a:p>
                      <a:pPr algn="l"/>
                      <a:r>
                        <a:rPr lang="en-US" sz="1400" dirty="0">
                          <a:solidFill>
                            <a:schemeClr val="bg2"/>
                          </a:solidFill>
                        </a:rPr>
                        <a:t>What is the short term goal? What immediate benefit is?</a:t>
                      </a:r>
                      <a:endParaRPr lang="en-NL" sz="1400" dirty="0">
                        <a:solidFill>
                          <a:schemeClr val="bg2"/>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2"/>
                          </a:solidFill>
                        </a:rPr>
                        <a:t>What is the long term benefit?</a:t>
                      </a:r>
                      <a:endParaRPr lang="en-NL" sz="1400" dirty="0">
                        <a:solidFill>
                          <a:schemeClr val="bg2"/>
                        </a:solidFill>
                      </a:endParaRPr>
                    </a:p>
                  </a:txBody>
                  <a:tcPr/>
                </a:tc>
                <a:extLst>
                  <a:ext uri="{0D108BD9-81ED-4DB2-BD59-A6C34878D82A}">
                    <a16:rowId xmlns:a16="http://schemas.microsoft.com/office/drawing/2014/main" val="386407052"/>
                  </a:ext>
                </a:extLst>
              </a:tr>
              <a:tr h="531199">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extLst>
                  <a:ext uri="{0D108BD9-81ED-4DB2-BD59-A6C34878D82A}">
                    <a16:rowId xmlns:a16="http://schemas.microsoft.com/office/drawing/2014/main" val="154709218"/>
                  </a:ext>
                </a:extLst>
              </a:tr>
              <a:tr h="531199">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extLst>
                  <a:ext uri="{0D108BD9-81ED-4DB2-BD59-A6C34878D82A}">
                    <a16:rowId xmlns:a16="http://schemas.microsoft.com/office/drawing/2014/main" val="4244374129"/>
                  </a:ext>
                </a:extLst>
              </a:tr>
            </a:tbl>
          </a:graphicData>
        </a:graphic>
      </p:graphicFrame>
      <p:sp>
        <p:nvSpPr>
          <p:cNvPr id="8" name="TextBox 7"/>
          <p:cNvSpPr txBox="1"/>
          <p:nvPr/>
        </p:nvSpPr>
        <p:spPr>
          <a:xfrm>
            <a:off x="1850703" y="2060848"/>
            <a:ext cx="7920880" cy="606598"/>
          </a:xfrm>
          <a:prstGeom prst="rect">
            <a:avLst/>
          </a:prstGeom>
          <a:noFill/>
        </p:spPr>
        <p:txBody>
          <a:bodyPr wrap="square" lIns="108000" tIns="108000" rIns="108000" bIns="108000" rtlCol="0">
            <a:noAutofit/>
          </a:bodyPr>
          <a:lstStyle/>
          <a:p>
            <a:pPr algn="ctr"/>
            <a:r>
              <a:rPr lang="en-US" sz="2000" b="1" dirty="0">
                <a:solidFill>
                  <a:schemeClr val="bg1"/>
                </a:solidFill>
              </a:rPr>
              <a:t>Benefits</a:t>
            </a:r>
            <a:endParaRPr lang="en-NL" sz="2000" b="1" dirty="0">
              <a:solidFill>
                <a:schemeClr val="bg1"/>
              </a:solidFill>
            </a:endParaRPr>
          </a:p>
          <a:p>
            <a:pPr algn="ctr"/>
            <a:endParaRPr lang="en-US" sz="2000" b="1" noProof="0" dirty="0" err="1">
              <a:solidFill>
                <a:schemeClr val="bg1"/>
              </a:solidFill>
            </a:endParaRPr>
          </a:p>
        </p:txBody>
      </p:sp>
      <p:sp>
        <p:nvSpPr>
          <p:cNvPr id="10" name="TextBox 9"/>
          <p:cNvSpPr txBox="1"/>
          <p:nvPr/>
        </p:nvSpPr>
        <p:spPr>
          <a:xfrm>
            <a:off x="6964664" y="2609096"/>
            <a:ext cx="2168119" cy="594556"/>
          </a:xfrm>
          <a:prstGeom prst="rect">
            <a:avLst/>
          </a:prstGeom>
          <a:noFill/>
        </p:spPr>
        <p:txBody>
          <a:bodyPr wrap="square" lIns="108000" tIns="108000" rIns="108000" bIns="108000" rtlCol="0">
            <a:noAutofit/>
          </a:bodyPr>
          <a:lstStyle/>
          <a:p>
            <a:pPr algn="ctr">
              <a:defRPr/>
            </a:pPr>
            <a:r>
              <a:rPr lang="en-US" dirty="0">
                <a:solidFill>
                  <a:schemeClr val="bg2"/>
                </a:solidFill>
              </a:rPr>
              <a:t>Immediate benefit</a:t>
            </a:r>
          </a:p>
        </p:txBody>
      </p:sp>
      <p:sp>
        <p:nvSpPr>
          <p:cNvPr id="12" name="TextBox 11"/>
          <p:cNvSpPr txBox="1"/>
          <p:nvPr/>
        </p:nvSpPr>
        <p:spPr>
          <a:xfrm>
            <a:off x="9304228" y="2609096"/>
            <a:ext cx="2267555" cy="545529"/>
          </a:xfrm>
          <a:prstGeom prst="rect">
            <a:avLst/>
          </a:prstGeom>
          <a:noFill/>
        </p:spPr>
        <p:txBody>
          <a:bodyPr wrap="square" lIns="108000" tIns="108000" rIns="108000" bIns="108000" rtlCol="0">
            <a:noAutofit/>
          </a:bodyPr>
          <a:lstStyle/>
          <a:p>
            <a:r>
              <a:rPr lang="en-US" dirty="0">
                <a:solidFill>
                  <a:schemeClr val="bg2"/>
                </a:solidFill>
              </a:rPr>
              <a:t>Long term benefit </a:t>
            </a:r>
          </a:p>
          <a:p>
            <a:endParaRPr lang="en-US" noProof="0" dirty="0" err="1">
              <a:solidFill>
                <a:schemeClr val="bg2"/>
              </a:solidFill>
            </a:endParaRPr>
          </a:p>
        </p:txBody>
      </p:sp>
    </p:spTree>
    <p:extLst>
      <p:ext uri="{BB962C8B-B14F-4D97-AF65-F5344CB8AC3E}">
        <p14:creationId xmlns:p14="http://schemas.microsoft.com/office/powerpoint/2010/main" val="3665500167"/>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EE7099E-8998-4851-915A-4F4831808297}" type="slidenum">
              <a:rPr lang="nl-NL" smtClean="0"/>
              <a:pPr/>
              <a:t>8</a:t>
            </a:fld>
            <a:endParaRPr lang="nl-NL"/>
          </a:p>
        </p:txBody>
      </p:sp>
      <p:sp>
        <p:nvSpPr>
          <p:cNvPr id="5" name="Title 1"/>
          <p:cNvSpPr>
            <a:spLocks noGrp="1"/>
          </p:cNvSpPr>
          <p:nvPr>
            <p:ph type="title"/>
          </p:nvPr>
        </p:nvSpPr>
        <p:spPr>
          <a:xfrm>
            <a:off x="404662" y="404664"/>
            <a:ext cx="11389024" cy="432048"/>
          </a:xfrm>
        </p:spPr>
        <p:txBody>
          <a:bodyPr/>
          <a:lstStyle/>
          <a:p>
            <a:pPr algn="l"/>
            <a:r>
              <a:rPr lang="en-US" dirty="0"/>
              <a:t>Risk assessment</a:t>
            </a:r>
          </a:p>
        </p:txBody>
      </p:sp>
      <p:graphicFrame>
        <p:nvGraphicFramePr>
          <p:cNvPr id="15" name="Table 14"/>
          <p:cNvGraphicFramePr>
            <a:graphicFrameLocks noGrp="1"/>
          </p:cNvGraphicFramePr>
          <p:nvPr/>
        </p:nvGraphicFramePr>
        <p:xfrm>
          <a:off x="698575" y="2111256"/>
          <a:ext cx="10585176" cy="3406760"/>
        </p:xfrm>
        <a:graphic>
          <a:graphicData uri="http://schemas.openxmlformats.org/drawingml/2006/table">
            <a:tbl>
              <a:tblPr firstRow="1" bandRow="1">
                <a:tableStyleId>{5C22544A-7EE6-4342-B048-85BDC9FD1C3A}</a:tableStyleId>
              </a:tblPr>
              <a:tblGrid>
                <a:gridCol w="1512168">
                  <a:extLst>
                    <a:ext uri="{9D8B030D-6E8A-4147-A177-3AD203B41FA5}">
                      <a16:colId xmlns:a16="http://schemas.microsoft.com/office/drawing/2014/main" val="854130570"/>
                    </a:ext>
                  </a:extLst>
                </a:gridCol>
                <a:gridCol w="1512168">
                  <a:extLst>
                    <a:ext uri="{9D8B030D-6E8A-4147-A177-3AD203B41FA5}">
                      <a16:colId xmlns:a16="http://schemas.microsoft.com/office/drawing/2014/main" val="706215104"/>
                    </a:ext>
                  </a:extLst>
                </a:gridCol>
                <a:gridCol w="1512168">
                  <a:extLst>
                    <a:ext uri="{9D8B030D-6E8A-4147-A177-3AD203B41FA5}">
                      <a16:colId xmlns:a16="http://schemas.microsoft.com/office/drawing/2014/main" val="2428855499"/>
                    </a:ext>
                  </a:extLst>
                </a:gridCol>
                <a:gridCol w="1512168">
                  <a:extLst>
                    <a:ext uri="{9D8B030D-6E8A-4147-A177-3AD203B41FA5}">
                      <a16:colId xmlns:a16="http://schemas.microsoft.com/office/drawing/2014/main" val="280514648"/>
                    </a:ext>
                  </a:extLst>
                </a:gridCol>
                <a:gridCol w="1512168">
                  <a:extLst>
                    <a:ext uri="{9D8B030D-6E8A-4147-A177-3AD203B41FA5}">
                      <a16:colId xmlns:a16="http://schemas.microsoft.com/office/drawing/2014/main" val="2694407523"/>
                    </a:ext>
                  </a:extLst>
                </a:gridCol>
                <a:gridCol w="1512168">
                  <a:extLst>
                    <a:ext uri="{9D8B030D-6E8A-4147-A177-3AD203B41FA5}">
                      <a16:colId xmlns:a16="http://schemas.microsoft.com/office/drawing/2014/main" val="1029957703"/>
                    </a:ext>
                  </a:extLst>
                </a:gridCol>
                <a:gridCol w="1512168">
                  <a:extLst>
                    <a:ext uri="{9D8B030D-6E8A-4147-A177-3AD203B41FA5}">
                      <a16:colId xmlns:a16="http://schemas.microsoft.com/office/drawing/2014/main" val="2751563863"/>
                    </a:ext>
                  </a:extLst>
                </a:gridCol>
              </a:tblGrid>
              <a:tr h="370840">
                <a:tc gridSpan="7">
                  <a:txBody>
                    <a:bodyPr/>
                    <a:lstStyle/>
                    <a:p>
                      <a:pPr algn="ctr"/>
                      <a:r>
                        <a:rPr lang="en-US" dirty="0"/>
                        <a:t>Risks</a:t>
                      </a:r>
                      <a:r>
                        <a:rPr lang="en-US" baseline="0" dirty="0"/>
                        <a:t> </a:t>
                      </a:r>
                      <a:endParaRPr lang="en-US" dirty="0"/>
                    </a:p>
                  </a:txBody>
                  <a:tcPr/>
                </a:tc>
                <a:tc hMerge="1">
                  <a:txBody>
                    <a:bodyPr/>
                    <a:lstStyle/>
                    <a:p>
                      <a:pPr algn="ct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281486272"/>
                  </a:ext>
                </a:extLst>
              </a:tr>
              <a:tr h="70928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947409054"/>
                  </a:ext>
                </a:extLst>
              </a:tr>
              <a:tr h="370840">
                <a:tc>
                  <a:txBody>
                    <a:bodyPr/>
                    <a:lstStyle/>
                    <a:p>
                      <a:r>
                        <a:rPr lang="en-US" sz="1400" kern="1200" dirty="0">
                          <a:solidFill>
                            <a:schemeClr val="bg2"/>
                          </a:solidFill>
                          <a:latin typeface="+mn-lt"/>
                          <a:ea typeface="+mn-ea"/>
                          <a:cs typeface="+mn-cs"/>
                        </a:rPr>
                        <a:t>What is the risk ID?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bg2"/>
                          </a:solidFill>
                          <a:latin typeface="+mn-lt"/>
                          <a:ea typeface="+mn-ea"/>
                          <a:cs typeface="+mn-cs"/>
                        </a:rPr>
                        <a:t>What is the name of the risk?</a:t>
                      </a:r>
                    </a:p>
                    <a:p>
                      <a:endParaRPr lang="en-US" dirty="0"/>
                    </a:p>
                  </a:txBody>
                  <a:tcPr/>
                </a:tc>
                <a:tc>
                  <a:txBody>
                    <a:bodyPr/>
                    <a:lstStyle/>
                    <a:p>
                      <a:r>
                        <a:rPr lang="en-US" sz="1400" kern="1200" dirty="0">
                          <a:solidFill>
                            <a:schemeClr val="bg2"/>
                          </a:solidFill>
                          <a:latin typeface="+mn-lt"/>
                          <a:ea typeface="+mn-ea"/>
                          <a:cs typeface="+mn-cs"/>
                        </a:rPr>
                        <a:t>During which design move this risk might occur?</a:t>
                      </a:r>
                    </a:p>
                  </a:txBody>
                  <a:tcPr/>
                </a:tc>
                <a:tc>
                  <a:txBody>
                    <a:bodyPr/>
                    <a:lstStyle/>
                    <a:p>
                      <a:r>
                        <a:rPr lang="en-US" sz="1400" kern="1200" dirty="0">
                          <a:solidFill>
                            <a:schemeClr val="bg2"/>
                          </a:solidFill>
                          <a:latin typeface="+mn-lt"/>
                          <a:ea typeface="+mn-ea"/>
                          <a:cs typeface="+mn-cs"/>
                        </a:rPr>
                        <a:t>What is the description of the risk?</a:t>
                      </a:r>
                    </a:p>
                  </a:txBody>
                  <a:tcPr/>
                </a:tc>
                <a:tc>
                  <a:txBody>
                    <a:bodyPr/>
                    <a:lstStyle/>
                    <a:p>
                      <a:r>
                        <a:rPr lang="en-US" sz="1400" kern="1200" dirty="0">
                          <a:solidFill>
                            <a:schemeClr val="bg2"/>
                          </a:solidFill>
                          <a:latin typeface="+mn-lt"/>
                          <a:ea typeface="+mn-ea"/>
                          <a:cs typeface="+mn-cs"/>
                        </a:rPr>
                        <a:t>If a risk occurs and is not mitigated, what is the impact of the most likely problem that will occur?</a:t>
                      </a:r>
                    </a:p>
                  </a:txBody>
                  <a:tcPr/>
                </a:tc>
                <a:tc>
                  <a:txBody>
                    <a:bodyPr/>
                    <a:lstStyle/>
                    <a:p>
                      <a:r>
                        <a:rPr lang="en-US" sz="1400" kern="1200" dirty="0">
                          <a:solidFill>
                            <a:schemeClr val="bg2"/>
                          </a:solidFill>
                          <a:latin typeface="+mn-lt"/>
                          <a:ea typeface="+mn-ea"/>
                          <a:cs typeface="+mn-cs"/>
                        </a:rPr>
                        <a:t>What is the state of being probable or chance of a threat occurring?</a:t>
                      </a:r>
                    </a:p>
                  </a:txBody>
                  <a:tcPr/>
                </a:tc>
                <a:tc>
                  <a:txBody>
                    <a:bodyPr/>
                    <a:lstStyle/>
                    <a:p>
                      <a:r>
                        <a:rPr lang="en-US" sz="1400" kern="1200" dirty="0">
                          <a:solidFill>
                            <a:schemeClr val="bg2"/>
                          </a:solidFill>
                          <a:latin typeface="+mn-lt"/>
                          <a:ea typeface="+mn-ea"/>
                          <a:cs typeface="+mn-cs"/>
                        </a:rPr>
                        <a:t>What is the level of the risk?</a:t>
                      </a:r>
                    </a:p>
                  </a:txBody>
                  <a:tcPr/>
                </a:tc>
                <a:extLst>
                  <a:ext uri="{0D108BD9-81ED-4DB2-BD59-A6C34878D82A}">
                    <a16:rowId xmlns:a16="http://schemas.microsoft.com/office/drawing/2014/main" val="2295908086"/>
                  </a:ext>
                </a:extLst>
              </a:tr>
              <a:tr h="37084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332062355"/>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2505995"/>
                  </a:ext>
                </a:extLst>
              </a:tr>
            </a:tbl>
          </a:graphicData>
        </a:graphic>
      </p:graphicFrame>
      <p:sp>
        <p:nvSpPr>
          <p:cNvPr id="16" name="TextBox 15"/>
          <p:cNvSpPr txBox="1"/>
          <p:nvPr/>
        </p:nvSpPr>
        <p:spPr>
          <a:xfrm>
            <a:off x="2584336" y="2542550"/>
            <a:ext cx="1008112" cy="216024"/>
          </a:xfrm>
          <a:prstGeom prst="rect">
            <a:avLst/>
          </a:prstGeom>
          <a:noFill/>
        </p:spPr>
        <p:txBody>
          <a:bodyPr wrap="square" lIns="108000" tIns="108000" rIns="108000" bIns="108000" rtlCol="0">
            <a:noAutofit/>
          </a:bodyPr>
          <a:lstStyle/>
          <a:p>
            <a:r>
              <a:rPr lang="en-US" dirty="0">
                <a:solidFill>
                  <a:schemeClr val="bg2"/>
                </a:solidFill>
              </a:rPr>
              <a:t>Risk </a:t>
            </a:r>
            <a:endParaRPr lang="en-US" noProof="0" dirty="0" err="1">
              <a:solidFill>
                <a:schemeClr val="bg2"/>
              </a:solidFill>
            </a:endParaRPr>
          </a:p>
        </p:txBody>
      </p:sp>
      <p:sp>
        <p:nvSpPr>
          <p:cNvPr id="17" name="TextBox 16"/>
          <p:cNvSpPr txBox="1"/>
          <p:nvPr/>
        </p:nvSpPr>
        <p:spPr>
          <a:xfrm>
            <a:off x="3614666" y="2487694"/>
            <a:ext cx="1742543" cy="393596"/>
          </a:xfrm>
          <a:prstGeom prst="rect">
            <a:avLst/>
          </a:prstGeom>
          <a:noFill/>
        </p:spPr>
        <p:txBody>
          <a:bodyPr wrap="square" lIns="108000" tIns="108000" rIns="108000" bIns="108000" rtlCol="0">
            <a:noAutofit/>
          </a:bodyPr>
          <a:lstStyle/>
          <a:p>
            <a:pPr algn="ctr"/>
            <a:r>
              <a:rPr lang="en-US" dirty="0">
                <a:solidFill>
                  <a:schemeClr val="bg2"/>
                </a:solidFill>
              </a:rPr>
              <a:t>Related design move</a:t>
            </a:r>
          </a:p>
        </p:txBody>
      </p:sp>
      <p:sp>
        <p:nvSpPr>
          <p:cNvPr id="18" name="TextBox 17"/>
          <p:cNvSpPr txBox="1"/>
          <p:nvPr/>
        </p:nvSpPr>
        <p:spPr>
          <a:xfrm>
            <a:off x="5204780" y="2403740"/>
            <a:ext cx="1572766" cy="620260"/>
          </a:xfrm>
          <a:prstGeom prst="rect">
            <a:avLst/>
          </a:prstGeom>
          <a:noFill/>
        </p:spPr>
        <p:txBody>
          <a:bodyPr wrap="square" lIns="108000" tIns="108000" rIns="108000" bIns="108000" rtlCol="0">
            <a:noAutofit/>
          </a:bodyPr>
          <a:lstStyle/>
          <a:p>
            <a:pPr algn="ctr"/>
            <a:r>
              <a:rPr lang="en-US" noProof="0" dirty="0">
                <a:solidFill>
                  <a:schemeClr val="bg2"/>
                </a:solidFill>
              </a:rPr>
              <a:t>Risk Description</a:t>
            </a:r>
          </a:p>
        </p:txBody>
      </p:sp>
      <p:sp>
        <p:nvSpPr>
          <p:cNvPr id="19" name="TextBox 18"/>
          <p:cNvSpPr txBox="1"/>
          <p:nvPr/>
        </p:nvSpPr>
        <p:spPr>
          <a:xfrm>
            <a:off x="6643816" y="2550966"/>
            <a:ext cx="1730666" cy="346101"/>
          </a:xfrm>
          <a:prstGeom prst="rect">
            <a:avLst/>
          </a:prstGeom>
          <a:noFill/>
        </p:spPr>
        <p:txBody>
          <a:bodyPr wrap="square" lIns="108000" tIns="108000" rIns="108000" bIns="108000" rtlCol="0">
            <a:noAutofit/>
          </a:bodyPr>
          <a:lstStyle/>
          <a:p>
            <a:pPr algn="ctr"/>
            <a:r>
              <a:rPr lang="en-US" dirty="0">
                <a:solidFill>
                  <a:schemeClr val="bg2"/>
                </a:solidFill>
              </a:rPr>
              <a:t>Risk Impact</a:t>
            </a:r>
            <a:endParaRPr lang="en-US" noProof="0" dirty="0" err="1">
              <a:solidFill>
                <a:schemeClr val="bg2"/>
              </a:solidFill>
            </a:endParaRPr>
          </a:p>
        </p:txBody>
      </p:sp>
      <p:sp>
        <p:nvSpPr>
          <p:cNvPr id="20" name="TextBox 19"/>
          <p:cNvSpPr txBox="1"/>
          <p:nvPr/>
        </p:nvSpPr>
        <p:spPr>
          <a:xfrm>
            <a:off x="8216477" y="2439881"/>
            <a:ext cx="1604068" cy="705245"/>
          </a:xfrm>
          <a:prstGeom prst="rect">
            <a:avLst/>
          </a:prstGeom>
          <a:noFill/>
        </p:spPr>
        <p:txBody>
          <a:bodyPr wrap="square" lIns="108000" tIns="108000" rIns="108000" bIns="108000" rtlCol="0">
            <a:noAutofit/>
          </a:bodyPr>
          <a:lstStyle/>
          <a:p>
            <a:pPr algn="ctr"/>
            <a:r>
              <a:rPr lang="en-US" dirty="0">
                <a:solidFill>
                  <a:schemeClr val="bg2"/>
                </a:solidFill>
              </a:rPr>
              <a:t>Risk Likelihood</a:t>
            </a:r>
            <a:endParaRPr lang="en-US" noProof="0" dirty="0" err="1">
              <a:solidFill>
                <a:schemeClr val="bg2"/>
              </a:solidFill>
            </a:endParaRPr>
          </a:p>
        </p:txBody>
      </p:sp>
      <p:sp>
        <p:nvSpPr>
          <p:cNvPr id="21" name="TextBox 20"/>
          <p:cNvSpPr txBox="1"/>
          <p:nvPr/>
        </p:nvSpPr>
        <p:spPr>
          <a:xfrm>
            <a:off x="9843591" y="2550966"/>
            <a:ext cx="1782898" cy="432047"/>
          </a:xfrm>
          <a:prstGeom prst="rect">
            <a:avLst/>
          </a:prstGeom>
          <a:noFill/>
        </p:spPr>
        <p:txBody>
          <a:bodyPr wrap="square" lIns="108000" tIns="108000" rIns="108000" bIns="108000" rtlCol="0">
            <a:noAutofit/>
          </a:bodyPr>
          <a:lstStyle/>
          <a:p>
            <a:r>
              <a:rPr lang="en-US" dirty="0">
                <a:solidFill>
                  <a:schemeClr val="bg2"/>
                </a:solidFill>
              </a:rPr>
              <a:t>Risk Level</a:t>
            </a:r>
            <a:endParaRPr lang="en-US" noProof="0" dirty="0" err="1">
              <a:solidFill>
                <a:schemeClr val="bg2"/>
              </a:solidFill>
            </a:endParaRPr>
          </a:p>
        </p:txBody>
      </p:sp>
      <p:sp>
        <p:nvSpPr>
          <p:cNvPr id="11" name="TextBox 10"/>
          <p:cNvSpPr txBox="1"/>
          <p:nvPr/>
        </p:nvSpPr>
        <p:spPr>
          <a:xfrm>
            <a:off x="978195" y="2576480"/>
            <a:ext cx="1008112" cy="216024"/>
          </a:xfrm>
          <a:prstGeom prst="rect">
            <a:avLst/>
          </a:prstGeom>
          <a:noFill/>
        </p:spPr>
        <p:txBody>
          <a:bodyPr wrap="square" lIns="108000" tIns="108000" rIns="108000" bIns="108000" rtlCol="0">
            <a:noAutofit/>
          </a:bodyPr>
          <a:lstStyle/>
          <a:p>
            <a:r>
              <a:rPr lang="en-US" dirty="0">
                <a:solidFill>
                  <a:schemeClr val="bg2"/>
                </a:solidFill>
              </a:rPr>
              <a:t>Risk ID</a:t>
            </a:r>
            <a:endParaRPr lang="en-US" noProof="0" dirty="0" err="1">
              <a:solidFill>
                <a:schemeClr val="bg2"/>
              </a:solidFill>
            </a:endParaRPr>
          </a:p>
        </p:txBody>
      </p:sp>
    </p:spTree>
    <p:extLst>
      <p:ext uri="{BB962C8B-B14F-4D97-AF65-F5344CB8AC3E}">
        <p14:creationId xmlns:p14="http://schemas.microsoft.com/office/powerpoint/2010/main" val="3004624150"/>
      </p:ext>
    </p:extLst>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Mitigation actions</a:t>
            </a:r>
          </a:p>
        </p:txBody>
      </p:sp>
      <p:sp>
        <p:nvSpPr>
          <p:cNvPr id="4" name="Slide Number Placeholder 3"/>
          <p:cNvSpPr>
            <a:spLocks noGrp="1"/>
          </p:cNvSpPr>
          <p:nvPr>
            <p:ph type="sldNum" sz="quarter" idx="4"/>
          </p:nvPr>
        </p:nvSpPr>
        <p:spPr/>
        <p:txBody>
          <a:bodyPr/>
          <a:lstStyle/>
          <a:p>
            <a:fld id="{5EE7099E-8998-4851-915A-4F4831808297}" type="slidenum">
              <a:rPr lang="nl-NL" smtClean="0"/>
              <a:pPr/>
              <a:t>9</a:t>
            </a:fld>
            <a:endParaRPr lang="nl-NL" dirty="0"/>
          </a:p>
        </p:txBody>
      </p:sp>
      <p:graphicFrame>
        <p:nvGraphicFramePr>
          <p:cNvPr id="5" name="Table 4"/>
          <p:cNvGraphicFramePr>
            <a:graphicFrameLocks noGrp="1"/>
          </p:cNvGraphicFramePr>
          <p:nvPr/>
        </p:nvGraphicFramePr>
        <p:xfrm>
          <a:off x="809901" y="2183264"/>
          <a:ext cx="10257828" cy="2766680"/>
        </p:xfrm>
        <a:graphic>
          <a:graphicData uri="http://schemas.openxmlformats.org/drawingml/2006/table">
            <a:tbl>
              <a:tblPr firstRow="1" bandRow="1">
                <a:tableStyleId>{5C22544A-7EE6-4342-B048-85BDC9FD1C3A}</a:tableStyleId>
              </a:tblPr>
              <a:tblGrid>
                <a:gridCol w="1709638">
                  <a:extLst>
                    <a:ext uri="{9D8B030D-6E8A-4147-A177-3AD203B41FA5}">
                      <a16:colId xmlns:a16="http://schemas.microsoft.com/office/drawing/2014/main" val="1480291470"/>
                    </a:ext>
                  </a:extLst>
                </a:gridCol>
                <a:gridCol w="1709638">
                  <a:extLst>
                    <a:ext uri="{9D8B030D-6E8A-4147-A177-3AD203B41FA5}">
                      <a16:colId xmlns:a16="http://schemas.microsoft.com/office/drawing/2014/main" val="2428855499"/>
                    </a:ext>
                  </a:extLst>
                </a:gridCol>
                <a:gridCol w="1709638">
                  <a:extLst>
                    <a:ext uri="{9D8B030D-6E8A-4147-A177-3AD203B41FA5}">
                      <a16:colId xmlns:a16="http://schemas.microsoft.com/office/drawing/2014/main" val="280514648"/>
                    </a:ext>
                  </a:extLst>
                </a:gridCol>
                <a:gridCol w="1709638">
                  <a:extLst>
                    <a:ext uri="{9D8B030D-6E8A-4147-A177-3AD203B41FA5}">
                      <a16:colId xmlns:a16="http://schemas.microsoft.com/office/drawing/2014/main" val="2694407523"/>
                    </a:ext>
                  </a:extLst>
                </a:gridCol>
                <a:gridCol w="1709638">
                  <a:extLst>
                    <a:ext uri="{9D8B030D-6E8A-4147-A177-3AD203B41FA5}">
                      <a16:colId xmlns:a16="http://schemas.microsoft.com/office/drawing/2014/main" val="1029957703"/>
                    </a:ext>
                  </a:extLst>
                </a:gridCol>
                <a:gridCol w="1709638">
                  <a:extLst>
                    <a:ext uri="{9D8B030D-6E8A-4147-A177-3AD203B41FA5}">
                      <a16:colId xmlns:a16="http://schemas.microsoft.com/office/drawing/2014/main" val="2751563863"/>
                    </a:ext>
                  </a:extLst>
                </a:gridCol>
              </a:tblGrid>
              <a:tr h="370840">
                <a:tc gridSpan="6">
                  <a:txBody>
                    <a:bodyPr/>
                    <a:lstStyle/>
                    <a:p>
                      <a:pPr algn="ctr"/>
                      <a:r>
                        <a:rPr lang="en-US" dirty="0"/>
                        <a:t>Mitigation actions </a:t>
                      </a:r>
                    </a:p>
                  </a:txBody>
                  <a:tcPr/>
                </a:tc>
                <a:tc hMerge="1">
                  <a:txBody>
                    <a:bodyPr/>
                    <a:lstStyle/>
                    <a:p>
                      <a:pPr algn="ct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281486272"/>
                  </a:ext>
                </a:extLst>
              </a:tr>
              <a:tr h="70928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94740905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bg2"/>
                          </a:solidFill>
                          <a:latin typeface="+mn-lt"/>
                          <a:ea typeface="+mn-ea"/>
                          <a:cs typeface="+mn-cs"/>
                        </a:rPr>
                        <a:t>Which risk ID?</a:t>
                      </a:r>
                    </a:p>
                    <a:p>
                      <a:endParaRPr lang="en-US" sz="1400" kern="1200" dirty="0">
                        <a:solidFill>
                          <a:schemeClr val="bg2"/>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bg2"/>
                          </a:solidFill>
                          <a:latin typeface="+mn-lt"/>
                          <a:ea typeface="+mn-ea"/>
                          <a:cs typeface="+mn-cs"/>
                        </a:rPr>
                        <a:t>What is the name of the risk?</a:t>
                      </a:r>
                    </a:p>
                    <a:p>
                      <a:endParaRPr lang="en-US" sz="1400" kern="1200" dirty="0">
                        <a:solidFill>
                          <a:schemeClr val="bg2"/>
                        </a:solidFill>
                        <a:latin typeface="+mn-lt"/>
                        <a:ea typeface="+mn-ea"/>
                        <a:cs typeface="+mn-cs"/>
                      </a:endParaRPr>
                    </a:p>
                  </a:txBody>
                  <a:tcPr/>
                </a:tc>
                <a:tc>
                  <a:txBody>
                    <a:bodyPr/>
                    <a:lstStyle/>
                    <a:p>
                      <a:r>
                        <a:rPr lang="en-US" sz="1400" kern="1200" dirty="0">
                          <a:solidFill>
                            <a:schemeClr val="bg2"/>
                          </a:solidFill>
                          <a:latin typeface="+mn-lt"/>
                          <a:ea typeface="+mn-ea"/>
                          <a:cs typeface="+mn-cs"/>
                        </a:rPr>
                        <a:t>What are the actions to reduce or eliminate the risk?</a:t>
                      </a:r>
                    </a:p>
                  </a:txBody>
                  <a:tcPr/>
                </a:tc>
                <a:tc>
                  <a:txBody>
                    <a:bodyPr/>
                    <a:lstStyle/>
                    <a:p>
                      <a:r>
                        <a:rPr lang="en-US" sz="1400" kern="1200" dirty="0">
                          <a:solidFill>
                            <a:schemeClr val="bg2"/>
                          </a:solidFill>
                          <a:latin typeface="+mn-lt"/>
                          <a:ea typeface="+mn-ea"/>
                          <a:cs typeface="+mn-cs"/>
                        </a:rPr>
                        <a:t>What is the risk impact after risk mitigation?</a:t>
                      </a:r>
                    </a:p>
                  </a:txBody>
                  <a:tcPr/>
                </a:tc>
                <a:tc>
                  <a:txBody>
                    <a:bodyPr/>
                    <a:lstStyle/>
                    <a:p>
                      <a:r>
                        <a:rPr lang="en-US" sz="1400" kern="1200" dirty="0">
                          <a:solidFill>
                            <a:schemeClr val="bg2"/>
                          </a:solidFill>
                          <a:latin typeface="+mn-lt"/>
                          <a:ea typeface="+mn-ea"/>
                          <a:cs typeface="+mn-cs"/>
                        </a:rPr>
                        <a:t>What is the risk likelihood after risk mitigation?</a:t>
                      </a:r>
                    </a:p>
                  </a:txBody>
                  <a:tcPr/>
                </a:tc>
                <a:tc>
                  <a:txBody>
                    <a:bodyPr/>
                    <a:lstStyle/>
                    <a:p>
                      <a:r>
                        <a:rPr lang="en-US" sz="1400" kern="1200" dirty="0">
                          <a:solidFill>
                            <a:schemeClr val="bg2"/>
                          </a:solidFill>
                          <a:latin typeface="+mn-lt"/>
                          <a:ea typeface="+mn-ea"/>
                          <a:cs typeface="+mn-cs"/>
                        </a:rPr>
                        <a:t>What is the risk level after risk mitigation?</a:t>
                      </a:r>
                    </a:p>
                  </a:txBody>
                  <a:tcPr/>
                </a:tc>
                <a:extLst>
                  <a:ext uri="{0D108BD9-81ED-4DB2-BD59-A6C34878D82A}">
                    <a16:rowId xmlns:a16="http://schemas.microsoft.com/office/drawing/2014/main" val="2295908086"/>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2505995"/>
                  </a:ext>
                </a:extLst>
              </a:tr>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750556482"/>
                  </a:ext>
                </a:extLst>
              </a:tr>
            </a:tbl>
          </a:graphicData>
        </a:graphic>
      </p:graphicFrame>
      <p:sp>
        <p:nvSpPr>
          <p:cNvPr id="7" name="TextBox 6"/>
          <p:cNvSpPr txBox="1"/>
          <p:nvPr/>
        </p:nvSpPr>
        <p:spPr>
          <a:xfrm>
            <a:off x="2852821" y="2612641"/>
            <a:ext cx="1008112" cy="216024"/>
          </a:xfrm>
          <a:prstGeom prst="rect">
            <a:avLst/>
          </a:prstGeom>
          <a:noFill/>
        </p:spPr>
        <p:txBody>
          <a:bodyPr wrap="square" lIns="108000" tIns="108000" rIns="108000" bIns="108000" rtlCol="0">
            <a:noAutofit/>
          </a:bodyPr>
          <a:lstStyle/>
          <a:p>
            <a:pPr algn="ctr"/>
            <a:r>
              <a:rPr lang="en-US" dirty="0">
                <a:solidFill>
                  <a:schemeClr val="bg2"/>
                </a:solidFill>
              </a:rPr>
              <a:t>Risk </a:t>
            </a:r>
            <a:endParaRPr lang="en-US" noProof="0" dirty="0" err="1">
              <a:solidFill>
                <a:schemeClr val="bg2"/>
              </a:solidFill>
            </a:endParaRPr>
          </a:p>
        </p:txBody>
      </p:sp>
      <p:sp>
        <p:nvSpPr>
          <p:cNvPr id="8" name="TextBox 7"/>
          <p:cNvSpPr txBox="1"/>
          <p:nvPr/>
        </p:nvSpPr>
        <p:spPr>
          <a:xfrm>
            <a:off x="4216785" y="2559885"/>
            <a:ext cx="1707405" cy="620260"/>
          </a:xfrm>
          <a:prstGeom prst="rect">
            <a:avLst/>
          </a:prstGeom>
          <a:noFill/>
        </p:spPr>
        <p:txBody>
          <a:bodyPr wrap="square" lIns="108000" tIns="108000" rIns="108000" bIns="108000" rtlCol="0">
            <a:noAutofit/>
          </a:bodyPr>
          <a:lstStyle/>
          <a:p>
            <a:pPr algn="ctr"/>
            <a:r>
              <a:rPr lang="en-US" noProof="0" dirty="0">
                <a:solidFill>
                  <a:schemeClr val="bg2"/>
                </a:solidFill>
              </a:rPr>
              <a:t>Mitigation Actions</a:t>
            </a:r>
          </a:p>
        </p:txBody>
      </p:sp>
      <p:sp>
        <p:nvSpPr>
          <p:cNvPr id="9" name="TextBox 8"/>
          <p:cNvSpPr txBox="1"/>
          <p:nvPr/>
        </p:nvSpPr>
        <p:spPr>
          <a:xfrm>
            <a:off x="5879897" y="2568414"/>
            <a:ext cx="1730666" cy="425553"/>
          </a:xfrm>
          <a:prstGeom prst="rect">
            <a:avLst/>
          </a:prstGeom>
          <a:noFill/>
        </p:spPr>
        <p:txBody>
          <a:bodyPr wrap="square" lIns="108000" tIns="108000" rIns="108000" bIns="108000" rtlCol="0">
            <a:noAutofit/>
          </a:bodyPr>
          <a:lstStyle/>
          <a:p>
            <a:pPr algn="ctr"/>
            <a:r>
              <a:rPr lang="en-US" dirty="0">
                <a:solidFill>
                  <a:schemeClr val="bg2"/>
                </a:solidFill>
              </a:rPr>
              <a:t>Revised-Risk Impact</a:t>
            </a:r>
            <a:endParaRPr lang="en-US" noProof="0" dirty="0" err="1">
              <a:solidFill>
                <a:schemeClr val="bg2"/>
              </a:solidFill>
            </a:endParaRPr>
          </a:p>
        </p:txBody>
      </p:sp>
      <p:sp>
        <p:nvSpPr>
          <p:cNvPr id="10" name="TextBox 9"/>
          <p:cNvSpPr txBox="1"/>
          <p:nvPr/>
        </p:nvSpPr>
        <p:spPr>
          <a:xfrm>
            <a:off x="7522673" y="2546942"/>
            <a:ext cx="1819976" cy="705245"/>
          </a:xfrm>
          <a:prstGeom prst="rect">
            <a:avLst/>
          </a:prstGeom>
          <a:noFill/>
        </p:spPr>
        <p:txBody>
          <a:bodyPr wrap="square" lIns="108000" tIns="108000" rIns="108000" bIns="108000" rtlCol="0">
            <a:noAutofit/>
          </a:bodyPr>
          <a:lstStyle/>
          <a:p>
            <a:pPr algn="ctr"/>
            <a:r>
              <a:rPr lang="en-US" dirty="0">
                <a:solidFill>
                  <a:schemeClr val="bg2"/>
                </a:solidFill>
              </a:rPr>
              <a:t>Revised-Risk Likelihood</a:t>
            </a:r>
            <a:endParaRPr lang="en-US" noProof="0" dirty="0" err="1">
              <a:solidFill>
                <a:schemeClr val="bg2"/>
              </a:solidFill>
            </a:endParaRPr>
          </a:p>
        </p:txBody>
      </p:sp>
      <p:sp>
        <p:nvSpPr>
          <p:cNvPr id="11" name="TextBox 10"/>
          <p:cNvSpPr txBox="1"/>
          <p:nvPr/>
        </p:nvSpPr>
        <p:spPr>
          <a:xfrm>
            <a:off x="9141493" y="2559885"/>
            <a:ext cx="1890177" cy="694438"/>
          </a:xfrm>
          <a:prstGeom prst="rect">
            <a:avLst/>
          </a:prstGeom>
          <a:noFill/>
        </p:spPr>
        <p:txBody>
          <a:bodyPr wrap="square" lIns="108000" tIns="108000" rIns="108000" bIns="108000" rtlCol="0">
            <a:noAutofit/>
          </a:bodyPr>
          <a:lstStyle/>
          <a:p>
            <a:pPr algn="ctr"/>
            <a:r>
              <a:rPr lang="en-US" dirty="0">
                <a:solidFill>
                  <a:schemeClr val="bg2"/>
                </a:solidFill>
              </a:rPr>
              <a:t>Revised-Risk Level</a:t>
            </a:r>
            <a:endParaRPr lang="en-US" noProof="0" dirty="0" err="1">
              <a:solidFill>
                <a:schemeClr val="bg2"/>
              </a:solidFill>
            </a:endParaRPr>
          </a:p>
        </p:txBody>
      </p:sp>
      <p:sp>
        <p:nvSpPr>
          <p:cNvPr id="12" name="TextBox 11"/>
          <p:cNvSpPr txBox="1"/>
          <p:nvPr/>
        </p:nvSpPr>
        <p:spPr>
          <a:xfrm>
            <a:off x="1127741" y="2601124"/>
            <a:ext cx="1008112" cy="216024"/>
          </a:xfrm>
          <a:prstGeom prst="rect">
            <a:avLst/>
          </a:prstGeom>
          <a:noFill/>
        </p:spPr>
        <p:txBody>
          <a:bodyPr wrap="square" lIns="108000" tIns="108000" rIns="108000" bIns="108000" rtlCol="0">
            <a:noAutofit/>
          </a:bodyPr>
          <a:lstStyle/>
          <a:p>
            <a:pPr algn="ctr"/>
            <a:r>
              <a:rPr lang="en-US" dirty="0">
                <a:solidFill>
                  <a:schemeClr val="bg2"/>
                </a:solidFill>
              </a:rPr>
              <a:t>Risk ID </a:t>
            </a:r>
            <a:endParaRPr lang="en-US" noProof="0" dirty="0" err="1">
              <a:solidFill>
                <a:schemeClr val="bg2"/>
              </a:solidFill>
            </a:endParaRPr>
          </a:p>
        </p:txBody>
      </p:sp>
    </p:spTree>
    <p:extLst>
      <p:ext uri="{BB962C8B-B14F-4D97-AF65-F5344CB8AC3E}">
        <p14:creationId xmlns:p14="http://schemas.microsoft.com/office/powerpoint/2010/main" val="968284259"/>
      </p:ext>
    </p:extLst>
  </p:cSld>
  <p:clrMapOvr>
    <a:masterClrMapping/>
  </p:clrMapOvr>
  <p:transition spd="slow">
    <p:wipe dir="r"/>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abce83e47c546ff6ac1b4b362eaa37f0f7a52c"/>
</p:tagLst>
</file>

<file path=ppt/theme/theme1.xml><?xml version="1.0" encoding="utf-8"?>
<a:theme xmlns:a="http://schemas.openxmlformats.org/drawingml/2006/main" name="Corporate template-set Universiteit Leiden">
  <a:themeElements>
    <a:clrScheme name="Universiteit Leiden">
      <a:dk1>
        <a:srgbClr val="000000"/>
      </a:dk1>
      <a:lt1>
        <a:srgbClr val="FFFFFF"/>
      </a:lt1>
      <a:dk2>
        <a:srgbClr val="8592BC"/>
      </a:dk2>
      <a:lt2>
        <a:srgbClr val="001158"/>
      </a:lt2>
      <a:accent1>
        <a:srgbClr val="9EBA2E"/>
      </a:accent1>
      <a:accent2>
        <a:srgbClr val="5CB1EB"/>
      </a:accent2>
      <a:accent3>
        <a:srgbClr val="34A3A9"/>
      </a:accent3>
      <a:accent4>
        <a:srgbClr val="F46E32"/>
      </a:accent4>
      <a:accent5>
        <a:srgbClr val="2C712D"/>
      </a:accent5>
      <a:accent6>
        <a:srgbClr val="B02079"/>
      </a:accent6>
      <a:hlink>
        <a:srgbClr val="0033CC"/>
      </a:hlink>
      <a:folHlink>
        <a:srgbClr val="7030A0"/>
      </a:folHlink>
    </a:clrScheme>
    <a:fontScheme name="Universiteit Leiden">
      <a:majorFont>
        <a:latin typeface="Georgia"/>
        <a:ea typeface=""/>
        <a:cs typeface=""/>
      </a:majorFont>
      <a:minorFont>
        <a:latin typeface="Georgia"/>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08000" tIns="108000" rIns="108000" bIns="108000" rtlCol="0">
        <a:noAutofit/>
      </a:bodyPr>
      <a:lstStyle>
        <a:defPPr>
          <a:defRPr noProof="0" dirty="0" err="1" smtClean="0">
            <a:solidFill>
              <a:schemeClr val="bg2"/>
            </a:solidFill>
          </a:defRPr>
        </a:defPPr>
      </a:lstStyle>
    </a:txDef>
  </a:objectDefaults>
  <a:extraClrSchemeLst/>
  <a:extLst>
    <a:ext uri="{05A4C25C-085E-4340-85A3-A5531E510DB2}">
      <thm15:themeFamily xmlns:thm15="http://schemas.microsoft.com/office/thememl/2012/main" name="Presentatie14" id="{3AFBFF7E-DC53-2D40-A9AF-2D42F384EF5C}" vid="{0B82484E-3298-9C48-97C1-D5AB797E77D5}"/>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11392</TotalTime>
  <Words>1566</Words>
  <Application>Microsoft Macintosh PowerPoint</Application>
  <PresentationFormat>Custom</PresentationFormat>
  <Paragraphs>289</Paragraphs>
  <Slides>17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Cardo</vt:lpstr>
      <vt:lpstr>Georgia</vt:lpstr>
      <vt:lpstr>Minion</vt:lpstr>
      <vt:lpstr>Corporate template-set Universiteit Leiden</vt:lpstr>
      <vt:lpstr>Evolution plan for SYSTEM/SERVICE</vt:lpstr>
      <vt:lpstr>Executive Summary</vt:lpstr>
      <vt:lpstr>Situation</vt:lpstr>
      <vt:lpstr>Ambition</vt:lpstr>
      <vt:lpstr>Gap analysis</vt:lpstr>
      <vt:lpstr>Design moves</vt:lpstr>
      <vt:lpstr>Benefit generation for stakeholders </vt:lpstr>
      <vt:lpstr>Risk assessment</vt:lpstr>
      <vt:lpstr>Mitigation actions</vt:lpstr>
      <vt:lpstr>Risk mitigation matrix </vt:lpstr>
      <vt:lpstr>Roadmap</vt:lpstr>
      <vt:lpstr>Monitoring and evaluating the plan</vt:lpstr>
      <vt:lpstr>Appendices</vt:lpstr>
      <vt:lpstr>PowerPoint Presentation</vt:lpstr>
      <vt:lpstr>PowerPoint Presentation</vt:lpstr>
      <vt:lpstr>SWOT analysis </vt:lpstr>
      <vt:lpstr>TOWS analysis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presentation</dc:title>
  <dc:subject/>
  <dc:creator/>
  <cp:keywords/>
  <dc:description/>
  <cp:lastModifiedBy>Visser, J.M.W.</cp:lastModifiedBy>
  <cp:revision>1551</cp:revision>
  <cp:lastPrinted>2018-11-27T09:56:33Z</cp:lastPrinted>
  <dcterms:created xsi:type="dcterms:W3CDTF">2020-11-01T11:26:01Z</dcterms:created>
  <dcterms:modified xsi:type="dcterms:W3CDTF">2022-03-11T12:52:20Z</dcterms:modified>
  <cp:category/>
</cp:coreProperties>
</file>