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925D-BE20-4C0D-954F-56512CC68C6B}" type="datetimeFigureOut">
              <a:rPr lang="zh-CN" altLang="en-US" smtClean="0"/>
              <a:t>2017-03-16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929-7290-44F1-A782-61D2AA638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865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925D-BE20-4C0D-954F-56512CC68C6B}" type="datetimeFigureOut">
              <a:rPr lang="zh-CN" altLang="en-US" smtClean="0"/>
              <a:t>2017-03-16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929-7290-44F1-A782-61D2AA638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407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925D-BE20-4C0D-954F-56512CC68C6B}" type="datetimeFigureOut">
              <a:rPr lang="zh-CN" altLang="en-US" smtClean="0"/>
              <a:t>2017-03-16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929-7290-44F1-A782-61D2AA638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69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925D-BE20-4C0D-954F-56512CC68C6B}" type="datetimeFigureOut">
              <a:rPr lang="zh-CN" altLang="en-US" smtClean="0"/>
              <a:t>2017-03-16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929-7290-44F1-A782-61D2AA638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7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925D-BE20-4C0D-954F-56512CC68C6B}" type="datetimeFigureOut">
              <a:rPr lang="zh-CN" altLang="en-US" smtClean="0"/>
              <a:t>2017-03-16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929-7290-44F1-A782-61D2AA638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81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925D-BE20-4C0D-954F-56512CC68C6B}" type="datetimeFigureOut">
              <a:rPr lang="zh-CN" altLang="en-US" smtClean="0"/>
              <a:t>2017-03-16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929-7290-44F1-A782-61D2AA638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18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925D-BE20-4C0D-954F-56512CC68C6B}" type="datetimeFigureOut">
              <a:rPr lang="zh-CN" altLang="en-US" smtClean="0"/>
              <a:t>2017-03-16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929-7290-44F1-A782-61D2AA638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76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925D-BE20-4C0D-954F-56512CC68C6B}" type="datetimeFigureOut">
              <a:rPr lang="zh-CN" altLang="en-US" smtClean="0"/>
              <a:t>2017-03-16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929-7290-44F1-A782-61D2AA638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42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925D-BE20-4C0D-954F-56512CC68C6B}" type="datetimeFigureOut">
              <a:rPr lang="zh-CN" altLang="en-US" smtClean="0"/>
              <a:t>2017-03-16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929-7290-44F1-A782-61D2AA638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39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925D-BE20-4C0D-954F-56512CC68C6B}" type="datetimeFigureOut">
              <a:rPr lang="zh-CN" altLang="en-US" smtClean="0"/>
              <a:t>2017-03-16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929-7290-44F1-A782-61D2AA638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86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925D-BE20-4C0D-954F-56512CC68C6B}" type="datetimeFigureOut">
              <a:rPr lang="zh-CN" altLang="en-US" smtClean="0"/>
              <a:t>2017-03-16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929-7290-44F1-A782-61D2AA638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21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5925D-BE20-4C0D-954F-56512CC68C6B}" type="datetimeFigureOut">
              <a:rPr lang="zh-CN" altLang="en-US" smtClean="0"/>
              <a:t>2017-03-16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FC929-7290-44F1-A782-61D2AA638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39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Mocores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 distributed computing system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430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1258784" y="2280062"/>
            <a:ext cx="1638795" cy="724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2017.3</a:t>
            </a:r>
            <a:endParaRPr lang="zh-CN" altLang="en-US" dirty="0"/>
          </a:p>
        </p:txBody>
      </p:sp>
      <p:sp>
        <p:nvSpPr>
          <p:cNvPr id="5" name="矩形: 圆角 4"/>
          <p:cNvSpPr/>
          <p:nvPr/>
        </p:nvSpPr>
        <p:spPr>
          <a:xfrm>
            <a:off x="8229599" y="2280062"/>
            <a:ext cx="1638795" cy="724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2017.9</a:t>
            </a:r>
            <a:endParaRPr lang="zh-CN" altLang="en-US" dirty="0"/>
          </a:p>
        </p:txBody>
      </p:sp>
      <p:sp>
        <p:nvSpPr>
          <p:cNvPr id="8" name="箭头: 右 7"/>
          <p:cNvSpPr/>
          <p:nvPr/>
        </p:nvSpPr>
        <p:spPr>
          <a:xfrm>
            <a:off x="2945080" y="2502723"/>
            <a:ext cx="5237018" cy="279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90753" y="2133391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 months(24 weeks)</a:t>
            </a:r>
            <a:endParaRPr lang="zh-CN" altLang="en-US" dirty="0"/>
          </a:p>
        </p:txBody>
      </p:sp>
      <p:sp>
        <p:nvSpPr>
          <p:cNvPr id="10" name="左大括号 9"/>
          <p:cNvSpPr/>
          <p:nvPr/>
        </p:nvSpPr>
        <p:spPr>
          <a:xfrm rot="5400000">
            <a:off x="5367646" y="1809214"/>
            <a:ext cx="391885" cy="26838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对角圆角 10"/>
          <p:cNvSpPr/>
          <p:nvPr/>
        </p:nvSpPr>
        <p:spPr>
          <a:xfrm>
            <a:off x="3307277" y="3574473"/>
            <a:ext cx="914400" cy="48688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12" name="矩形: 对角圆角 11"/>
          <p:cNvSpPr/>
          <p:nvPr/>
        </p:nvSpPr>
        <p:spPr>
          <a:xfrm>
            <a:off x="5011387" y="3574473"/>
            <a:ext cx="1009401" cy="48688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Coding</a:t>
            </a:r>
            <a:endParaRPr lang="zh-CN" altLang="en-US" dirty="0"/>
          </a:p>
        </p:txBody>
      </p:sp>
      <p:sp>
        <p:nvSpPr>
          <p:cNvPr id="13" name="矩形: 对角圆角 12"/>
          <p:cNvSpPr/>
          <p:nvPr/>
        </p:nvSpPr>
        <p:spPr>
          <a:xfrm>
            <a:off x="6851922" y="3574473"/>
            <a:ext cx="914400" cy="48688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8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packages and library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Sql</a:t>
            </a:r>
            <a:endParaRPr lang="en-US" altLang="zh-CN" dirty="0"/>
          </a:p>
          <a:p>
            <a:r>
              <a:rPr lang="en-US" altLang="zh-CN" dirty="0"/>
              <a:t>Network</a:t>
            </a:r>
          </a:p>
          <a:p>
            <a:r>
              <a:rPr lang="en-US" altLang="zh-CN" dirty="0"/>
              <a:t>Thread</a:t>
            </a:r>
          </a:p>
          <a:p>
            <a:r>
              <a:rPr lang="en-US" altLang="zh-CN" dirty="0"/>
              <a:t>Filesystem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178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components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Master Node</a:t>
            </a:r>
          </a:p>
          <a:p>
            <a:r>
              <a:rPr lang="en-US" altLang="zh-CN" dirty="0"/>
              <a:t>Computing Node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30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Master Node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25038" y="1690688"/>
            <a:ext cx="1615045" cy="387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配置读取模块</a:t>
            </a:r>
          </a:p>
        </p:txBody>
      </p:sp>
      <p:sp>
        <p:nvSpPr>
          <p:cNvPr id="7" name="矩形 6"/>
          <p:cNvSpPr/>
          <p:nvPr/>
        </p:nvSpPr>
        <p:spPr>
          <a:xfrm>
            <a:off x="1425038" y="2723842"/>
            <a:ext cx="1389413" cy="387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数据库模块</a:t>
            </a:r>
          </a:p>
        </p:txBody>
      </p:sp>
      <p:sp>
        <p:nvSpPr>
          <p:cNvPr id="8" name="矩形 7"/>
          <p:cNvSpPr/>
          <p:nvPr/>
        </p:nvSpPr>
        <p:spPr>
          <a:xfrm>
            <a:off x="1448789" y="3756996"/>
            <a:ext cx="1710049" cy="387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网络监听模块</a:t>
            </a:r>
          </a:p>
        </p:txBody>
      </p:sp>
      <p:sp>
        <p:nvSpPr>
          <p:cNvPr id="10" name="左大括号 9"/>
          <p:cNvSpPr/>
          <p:nvPr/>
        </p:nvSpPr>
        <p:spPr>
          <a:xfrm>
            <a:off x="3265714" y="3113532"/>
            <a:ext cx="427512" cy="16744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752601" y="2897579"/>
            <a:ext cx="1983181" cy="577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ComputingNode</a:t>
            </a:r>
            <a:r>
              <a:rPr lang="zh-CN" altLang="en-US" dirty="0"/>
              <a:t>监听模块</a:t>
            </a:r>
          </a:p>
        </p:txBody>
      </p:sp>
      <p:sp>
        <p:nvSpPr>
          <p:cNvPr id="12" name="矩形 11"/>
          <p:cNvSpPr/>
          <p:nvPr/>
        </p:nvSpPr>
        <p:spPr>
          <a:xfrm>
            <a:off x="3752601" y="4393221"/>
            <a:ext cx="1983181" cy="577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MasterNode</a:t>
            </a:r>
            <a:r>
              <a:rPr lang="zh-CN" altLang="en-US" dirty="0"/>
              <a:t>监听模块</a:t>
            </a:r>
          </a:p>
        </p:txBody>
      </p:sp>
      <p:sp>
        <p:nvSpPr>
          <p:cNvPr id="13" name="椭圆 12"/>
          <p:cNvSpPr/>
          <p:nvPr/>
        </p:nvSpPr>
        <p:spPr>
          <a:xfrm>
            <a:off x="6329545" y="547565"/>
            <a:ext cx="2826330" cy="526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Computing node</a:t>
            </a:r>
            <a:r>
              <a:rPr lang="zh-CN" altLang="en-US" dirty="0"/>
              <a:t>登陆</a:t>
            </a:r>
            <a:endParaRPr lang="en-US" altLang="zh-CN" dirty="0"/>
          </a:p>
        </p:txBody>
      </p:sp>
      <p:sp>
        <p:nvSpPr>
          <p:cNvPr id="15" name="矩形: 剪去对角 14"/>
          <p:cNvSpPr/>
          <p:nvPr/>
        </p:nvSpPr>
        <p:spPr>
          <a:xfrm>
            <a:off x="9646228" y="547565"/>
            <a:ext cx="1876301" cy="482496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数据库记录</a:t>
            </a:r>
          </a:p>
        </p:txBody>
      </p:sp>
      <p:cxnSp>
        <p:nvCxnSpPr>
          <p:cNvPr id="17" name="直接箭头连接符 16"/>
          <p:cNvCxnSpPr>
            <a:stCxn id="13" idx="6"/>
            <a:endCxn id="15" idx="2"/>
          </p:cNvCxnSpPr>
          <p:nvPr/>
        </p:nvCxnSpPr>
        <p:spPr>
          <a:xfrm flipV="1">
            <a:off x="9155875" y="788813"/>
            <a:ext cx="490353" cy="2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6329545" y="1536308"/>
            <a:ext cx="2826330" cy="526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Computing node</a:t>
            </a:r>
            <a:r>
              <a:rPr lang="zh-CN" altLang="en-US" dirty="0"/>
              <a:t>请求调度</a:t>
            </a:r>
            <a:endParaRPr lang="en-US" altLang="zh-CN" dirty="0"/>
          </a:p>
        </p:txBody>
      </p:sp>
      <p:sp>
        <p:nvSpPr>
          <p:cNvPr id="21" name="矩形: 剪去对角 20"/>
          <p:cNvSpPr/>
          <p:nvPr/>
        </p:nvSpPr>
        <p:spPr>
          <a:xfrm>
            <a:off x="9646228" y="1536308"/>
            <a:ext cx="1876301" cy="482496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分配任务</a:t>
            </a: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9155875" y="1788658"/>
            <a:ext cx="490353" cy="2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6329545" y="2885703"/>
            <a:ext cx="2826330" cy="526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Computing node</a:t>
            </a:r>
            <a:r>
              <a:rPr lang="zh-CN" altLang="en-US" dirty="0"/>
              <a:t>传回结果</a:t>
            </a:r>
            <a:endParaRPr lang="en-US" altLang="zh-CN" dirty="0"/>
          </a:p>
        </p:txBody>
      </p:sp>
      <p:sp>
        <p:nvSpPr>
          <p:cNvPr id="24" name="矩形: 剪去对角 23"/>
          <p:cNvSpPr/>
          <p:nvPr/>
        </p:nvSpPr>
        <p:spPr>
          <a:xfrm>
            <a:off x="9646228" y="2885703"/>
            <a:ext cx="1876301" cy="482496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检查正确性</a:t>
            </a: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9155875" y="3138053"/>
            <a:ext cx="490353" cy="2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剪去对角 25"/>
          <p:cNvSpPr/>
          <p:nvPr/>
        </p:nvSpPr>
        <p:spPr>
          <a:xfrm>
            <a:off x="9646227" y="4144490"/>
            <a:ext cx="1876301" cy="482496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整合</a:t>
            </a:r>
          </a:p>
        </p:txBody>
      </p:sp>
      <p:sp>
        <p:nvSpPr>
          <p:cNvPr id="28" name="菱形 27"/>
          <p:cNvSpPr/>
          <p:nvPr/>
        </p:nvSpPr>
        <p:spPr>
          <a:xfrm>
            <a:off x="6687539" y="3950741"/>
            <a:ext cx="2123952" cy="10199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若完成一个</a:t>
            </a:r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6911439" y="5508854"/>
            <a:ext cx="1662545" cy="57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通知</a:t>
            </a:r>
            <a:r>
              <a:rPr lang="en-US" altLang="zh-CN" dirty="0"/>
              <a:t>server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24" idx="1"/>
          </p:cNvCxnSpPr>
          <p:nvPr/>
        </p:nvCxnSpPr>
        <p:spPr>
          <a:xfrm flipH="1">
            <a:off x="10584377" y="3368199"/>
            <a:ext cx="2" cy="91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6" idx="2"/>
            <a:endCxn id="28" idx="3"/>
          </p:cNvCxnSpPr>
          <p:nvPr/>
        </p:nvCxnSpPr>
        <p:spPr>
          <a:xfrm flipH="1">
            <a:off x="8811491" y="4385738"/>
            <a:ext cx="834736" cy="74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8" idx="2"/>
            <a:endCxn id="29" idx="0"/>
          </p:cNvCxnSpPr>
          <p:nvPr/>
        </p:nvCxnSpPr>
        <p:spPr>
          <a:xfrm flipH="1">
            <a:off x="7742712" y="4970722"/>
            <a:ext cx="6803" cy="538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/>
          <p:cNvSpPr/>
          <p:nvPr/>
        </p:nvSpPr>
        <p:spPr>
          <a:xfrm>
            <a:off x="4714503" y="261257"/>
            <a:ext cx="1282535" cy="527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事件驱动</a:t>
            </a:r>
          </a:p>
        </p:txBody>
      </p:sp>
    </p:spTree>
    <p:extLst>
      <p:ext uri="{BB962C8B-B14F-4D97-AF65-F5344CB8AC3E}">
        <p14:creationId xmlns:p14="http://schemas.microsoft.com/office/powerpoint/2010/main" val="1712394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Computing Node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9699" y="2909455"/>
            <a:ext cx="1555668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登陆</a:t>
            </a:r>
          </a:p>
        </p:txBody>
      </p:sp>
      <p:sp>
        <p:nvSpPr>
          <p:cNvPr id="5" name="矩形 4"/>
          <p:cNvSpPr/>
          <p:nvPr/>
        </p:nvSpPr>
        <p:spPr>
          <a:xfrm>
            <a:off x="2475015" y="4987637"/>
            <a:ext cx="1555668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心跳</a:t>
            </a:r>
          </a:p>
        </p:txBody>
      </p:sp>
      <p:sp>
        <p:nvSpPr>
          <p:cNvPr id="6" name="矩形 5"/>
          <p:cNvSpPr/>
          <p:nvPr/>
        </p:nvSpPr>
        <p:spPr>
          <a:xfrm>
            <a:off x="4540332" y="2909455"/>
            <a:ext cx="1555668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请求任务</a:t>
            </a:r>
          </a:p>
        </p:txBody>
      </p:sp>
      <p:sp>
        <p:nvSpPr>
          <p:cNvPr id="7" name="矩形 6"/>
          <p:cNvSpPr/>
          <p:nvPr/>
        </p:nvSpPr>
        <p:spPr>
          <a:xfrm>
            <a:off x="6504708" y="2909455"/>
            <a:ext cx="1555668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</a:t>
            </a:r>
          </a:p>
        </p:txBody>
      </p:sp>
      <p:sp>
        <p:nvSpPr>
          <p:cNvPr id="8" name="矩形 7"/>
          <p:cNvSpPr/>
          <p:nvPr/>
        </p:nvSpPr>
        <p:spPr>
          <a:xfrm>
            <a:off x="8469084" y="2909455"/>
            <a:ext cx="1555668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传回结果</a:t>
            </a:r>
          </a:p>
        </p:txBody>
      </p:sp>
      <p:sp>
        <p:nvSpPr>
          <p:cNvPr id="9" name="菱形 8"/>
          <p:cNvSpPr/>
          <p:nvPr/>
        </p:nvSpPr>
        <p:spPr>
          <a:xfrm>
            <a:off x="2334491" y="2755076"/>
            <a:ext cx="1836717" cy="9737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是否有空核心</a:t>
            </a:r>
          </a:p>
        </p:txBody>
      </p:sp>
      <p:cxnSp>
        <p:nvCxnSpPr>
          <p:cNvPr id="11" name="直接箭头连接符 10"/>
          <p:cNvCxnSpPr>
            <a:stCxn id="4" idx="3"/>
            <a:endCxn id="9" idx="1"/>
          </p:cNvCxnSpPr>
          <p:nvPr/>
        </p:nvCxnSpPr>
        <p:spPr>
          <a:xfrm>
            <a:off x="1965367" y="3241964"/>
            <a:ext cx="369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3"/>
            <a:endCxn id="6" idx="1"/>
          </p:cNvCxnSpPr>
          <p:nvPr/>
        </p:nvCxnSpPr>
        <p:spPr>
          <a:xfrm>
            <a:off x="4171208" y="3241964"/>
            <a:ext cx="369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3"/>
            <a:endCxn id="7" idx="1"/>
          </p:cNvCxnSpPr>
          <p:nvPr/>
        </p:nvCxnSpPr>
        <p:spPr>
          <a:xfrm>
            <a:off x="6096000" y="3241964"/>
            <a:ext cx="408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  <a:endCxn id="8" idx="1"/>
          </p:cNvCxnSpPr>
          <p:nvPr/>
        </p:nvCxnSpPr>
        <p:spPr>
          <a:xfrm>
            <a:off x="8060376" y="3241964"/>
            <a:ext cx="408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/>
          <p:cNvCxnSpPr>
            <a:stCxn id="8" idx="0"/>
            <a:endCxn id="9" idx="0"/>
          </p:cNvCxnSpPr>
          <p:nvPr/>
        </p:nvCxnSpPr>
        <p:spPr>
          <a:xfrm rot="16200000" flipV="1">
            <a:off x="6172695" y="-164768"/>
            <a:ext cx="154379" cy="5994068"/>
          </a:xfrm>
          <a:prstGeom prst="bentConnector3">
            <a:avLst>
              <a:gd name="adj1" fmla="val 2480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" idx="2"/>
            <a:endCxn id="5" idx="0"/>
          </p:cNvCxnSpPr>
          <p:nvPr/>
        </p:nvCxnSpPr>
        <p:spPr>
          <a:xfrm>
            <a:off x="1187533" y="3574473"/>
            <a:ext cx="2065316" cy="141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/>
          <p:cNvSpPr/>
          <p:nvPr/>
        </p:nvSpPr>
        <p:spPr>
          <a:xfrm>
            <a:off x="6300354" y="899355"/>
            <a:ext cx="1282535" cy="527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状态机</a:t>
            </a:r>
          </a:p>
        </p:txBody>
      </p:sp>
    </p:spTree>
    <p:extLst>
      <p:ext uri="{BB962C8B-B14F-4D97-AF65-F5344CB8AC3E}">
        <p14:creationId xmlns:p14="http://schemas.microsoft.com/office/powerpoint/2010/main" val="420403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</a:t>
            </a:r>
            <a:r>
              <a:rPr lang="en-US" altLang="zh-CN" dirty="0"/>
              <a:t>Protocol(simplified)</a:t>
            </a:r>
            <a:endParaRPr lang="zh-CN" altLang="en-US" dirty="0"/>
          </a:p>
        </p:txBody>
      </p:sp>
      <p:cxnSp>
        <p:nvCxnSpPr>
          <p:cNvPr id="5" name="直接连接符 4"/>
          <p:cNvCxnSpPr>
            <a:stCxn id="2" idx="2"/>
          </p:cNvCxnSpPr>
          <p:nvPr/>
        </p:nvCxnSpPr>
        <p:spPr>
          <a:xfrm flipH="1">
            <a:off x="6080166" y="1690688"/>
            <a:ext cx="15834" cy="4864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80010" y="1959429"/>
            <a:ext cx="1496291" cy="54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Computing node </a:t>
            </a:r>
            <a:r>
              <a:rPr lang="zh-CN" altLang="en-US" dirty="0"/>
              <a:t>登陆</a:t>
            </a:r>
          </a:p>
        </p:txBody>
      </p:sp>
      <p:sp>
        <p:nvSpPr>
          <p:cNvPr id="7" name="矩形 6"/>
          <p:cNvSpPr/>
          <p:nvPr/>
        </p:nvSpPr>
        <p:spPr>
          <a:xfrm>
            <a:off x="380010" y="2897579"/>
            <a:ext cx="1496291" cy="54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Computing node </a:t>
            </a:r>
            <a:r>
              <a:rPr lang="zh-CN" altLang="en-US" dirty="0"/>
              <a:t>心跳</a:t>
            </a:r>
          </a:p>
        </p:txBody>
      </p:sp>
      <p:sp>
        <p:nvSpPr>
          <p:cNvPr id="8" name="矩形 7"/>
          <p:cNvSpPr/>
          <p:nvPr/>
        </p:nvSpPr>
        <p:spPr>
          <a:xfrm>
            <a:off x="243442" y="3728852"/>
            <a:ext cx="1769425" cy="54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Computing node </a:t>
            </a:r>
            <a:r>
              <a:rPr lang="zh-CN" altLang="en-US" dirty="0"/>
              <a:t>请求任务</a:t>
            </a:r>
          </a:p>
        </p:txBody>
      </p:sp>
      <p:sp>
        <p:nvSpPr>
          <p:cNvPr id="9" name="矩形 8"/>
          <p:cNvSpPr/>
          <p:nvPr/>
        </p:nvSpPr>
        <p:spPr>
          <a:xfrm>
            <a:off x="243442" y="4560125"/>
            <a:ext cx="2048496" cy="64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Computing node</a:t>
            </a:r>
            <a:r>
              <a:rPr lang="zh-CN" altLang="en-US" dirty="0"/>
              <a:t>基本数据发送</a:t>
            </a:r>
          </a:p>
        </p:txBody>
      </p:sp>
      <p:sp>
        <p:nvSpPr>
          <p:cNvPr id="10" name="矩形 9"/>
          <p:cNvSpPr/>
          <p:nvPr/>
        </p:nvSpPr>
        <p:spPr>
          <a:xfrm>
            <a:off x="249379" y="5391398"/>
            <a:ext cx="1769425" cy="54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Computing node </a:t>
            </a:r>
            <a:r>
              <a:rPr lang="zh-CN" altLang="en-US" dirty="0"/>
              <a:t>请求测速</a:t>
            </a:r>
          </a:p>
        </p:txBody>
      </p:sp>
      <p:sp>
        <p:nvSpPr>
          <p:cNvPr id="11" name="矩形 10"/>
          <p:cNvSpPr/>
          <p:nvPr/>
        </p:nvSpPr>
        <p:spPr>
          <a:xfrm>
            <a:off x="2909451" y="1890372"/>
            <a:ext cx="1769425" cy="54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Computing node pull data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09450" y="2911650"/>
            <a:ext cx="1769425" cy="54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Computing node push data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18267" y="1890372"/>
            <a:ext cx="1769425" cy="54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create file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13315" y="2994777"/>
            <a:ext cx="1769425" cy="54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delete file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113314" y="4099182"/>
            <a:ext cx="1769425" cy="54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start task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113314" y="4928259"/>
            <a:ext cx="1769425" cy="54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stop task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9767449" y="4561220"/>
            <a:ext cx="1769425" cy="54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tell progress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9767450" y="5408111"/>
            <a:ext cx="1769425" cy="54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set result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22" idx="1"/>
            <a:endCxn id="16" idx="3"/>
          </p:cNvCxnSpPr>
          <p:nvPr/>
        </p:nvCxnSpPr>
        <p:spPr>
          <a:xfrm flipH="1" flipV="1">
            <a:off x="8882739" y="5201392"/>
            <a:ext cx="884711" cy="479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9767450" y="3721817"/>
            <a:ext cx="1769425" cy="603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set workspace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8" idx="1"/>
            <a:endCxn id="15" idx="3"/>
          </p:cNvCxnSpPr>
          <p:nvPr/>
        </p:nvCxnSpPr>
        <p:spPr>
          <a:xfrm flipH="1">
            <a:off x="8882739" y="4023541"/>
            <a:ext cx="884711" cy="34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7" idx="1"/>
            <a:endCxn id="15" idx="3"/>
          </p:cNvCxnSpPr>
          <p:nvPr/>
        </p:nvCxnSpPr>
        <p:spPr>
          <a:xfrm flipH="1" flipV="1">
            <a:off x="8882739" y="4372315"/>
            <a:ext cx="884710" cy="46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872341" y="3731497"/>
            <a:ext cx="1769425" cy="54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Computing node </a:t>
            </a:r>
            <a:r>
              <a:rPr lang="zh-CN" altLang="en-US" dirty="0"/>
              <a:t>传回结果</a:t>
            </a:r>
          </a:p>
        </p:txBody>
      </p:sp>
    </p:spTree>
    <p:extLst>
      <p:ext uri="{BB962C8B-B14F-4D97-AF65-F5344CB8AC3E}">
        <p14:creationId xmlns:p14="http://schemas.microsoft.com/office/powerpoint/2010/main" val="110175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142</Words>
  <Application>Microsoft Office PowerPoint</Application>
  <PresentationFormat>宽屏</PresentationFormat>
  <Paragraphs>56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Mocores</vt:lpstr>
      <vt:lpstr>PowerPoint 演示文稿</vt:lpstr>
      <vt:lpstr>Basic packages and library</vt:lpstr>
      <vt:lpstr>Two components</vt:lpstr>
      <vt:lpstr>Master Node</vt:lpstr>
      <vt:lpstr>Computing Node</vt:lpstr>
      <vt:lpstr>Network Protocol(simplified)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王俊</dc:creator>
  <cp:lastModifiedBy>王俊</cp:lastModifiedBy>
  <cp:revision>9</cp:revision>
  <dcterms:created xsi:type="dcterms:W3CDTF">2017-03-14T14:18:51Z</dcterms:created>
  <dcterms:modified xsi:type="dcterms:W3CDTF">2017-03-16T05:11:48Z</dcterms:modified>
</cp:coreProperties>
</file>