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0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1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6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2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925D-BE20-4C0D-954F-56512CC68C6B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9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Mocores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distributed computing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258784" y="2280062"/>
            <a:ext cx="1638795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2017.3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8229599" y="2280062"/>
            <a:ext cx="1638795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2017.9</a:t>
            </a:r>
            <a:endParaRPr lang="zh-CN" altLang="en-US" dirty="0"/>
          </a:p>
        </p:txBody>
      </p:sp>
      <p:sp>
        <p:nvSpPr>
          <p:cNvPr id="8" name="箭头: 右 7"/>
          <p:cNvSpPr/>
          <p:nvPr/>
        </p:nvSpPr>
        <p:spPr>
          <a:xfrm>
            <a:off x="2945080" y="2502723"/>
            <a:ext cx="5237018" cy="27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0753" y="213339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months(24 weeks)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 rot="5400000">
            <a:off x="5367646" y="1809214"/>
            <a:ext cx="391885" cy="26838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对角圆角 10"/>
          <p:cNvSpPr/>
          <p:nvPr/>
        </p:nvSpPr>
        <p:spPr>
          <a:xfrm>
            <a:off x="3307277" y="3574473"/>
            <a:ext cx="914400" cy="486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12" name="矩形: 对角圆角 11"/>
          <p:cNvSpPr/>
          <p:nvPr/>
        </p:nvSpPr>
        <p:spPr>
          <a:xfrm>
            <a:off x="5011387" y="3574473"/>
            <a:ext cx="1009401" cy="486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Coding</a:t>
            </a:r>
            <a:endParaRPr lang="zh-CN" altLang="en-US" dirty="0"/>
          </a:p>
        </p:txBody>
      </p:sp>
      <p:sp>
        <p:nvSpPr>
          <p:cNvPr id="13" name="矩形: 对角圆角 12"/>
          <p:cNvSpPr/>
          <p:nvPr/>
        </p:nvSpPr>
        <p:spPr>
          <a:xfrm>
            <a:off x="6851922" y="3574473"/>
            <a:ext cx="914400" cy="486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Mocores</a:t>
            </a:r>
            <a:r>
              <a:rPr lang="en-US" altLang="zh-CN" dirty="0"/>
              <a:t> C++ Style Guide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packages and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Network</a:t>
            </a:r>
          </a:p>
          <a:p>
            <a:r>
              <a:rPr lang="en-US" altLang="zh-CN" dirty="0"/>
              <a:t>Thread</a:t>
            </a:r>
          </a:p>
          <a:p>
            <a:r>
              <a:rPr lang="en-US" altLang="zh-CN" dirty="0"/>
              <a:t>Filesystem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8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Node</a:t>
            </a:r>
          </a:p>
          <a:p>
            <a:r>
              <a:rPr lang="en-US" altLang="zh-CN" dirty="0"/>
              <a:t>Computing Node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 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3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Mocores</vt:lpstr>
      <vt:lpstr>PowerPoint 演示文稿</vt:lpstr>
      <vt:lpstr>Mocores C++ Style Guide</vt:lpstr>
      <vt:lpstr>Basic packages and library</vt:lpstr>
      <vt:lpstr>Two components</vt:lpstr>
      <vt:lpstr>Master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王俊</dc:creator>
  <cp:lastModifiedBy>王俊</cp:lastModifiedBy>
  <cp:revision>5</cp:revision>
  <dcterms:created xsi:type="dcterms:W3CDTF">2017-03-14T14:18:51Z</dcterms:created>
  <dcterms:modified xsi:type="dcterms:W3CDTF">2017-03-14T14:48:01Z</dcterms:modified>
</cp:coreProperties>
</file>