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俊" initials="王俊" lastIdx="1" clrIdx="0">
    <p:extLst>
      <p:ext uri="{19B8F6BF-5375-455C-9EA6-DF929625EA0E}">
        <p15:presenceInfo xmlns:p15="http://schemas.microsoft.com/office/powerpoint/2012/main" userId="65f38a17fc24b7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9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5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9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8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5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4B93-DFD6-4080-8D1D-E0CFB1B299EB}" type="datetimeFigureOut">
              <a:rPr lang="zh-CN" altLang="en-US" smtClean="0"/>
              <a:t>2017-03-10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8ED3-6840-4AFF-988D-5FDB9B3DD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31375" y="3396349"/>
            <a:ext cx="1995064" cy="59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主节点</a:t>
            </a:r>
            <a:endParaRPr lang="en-US" altLang="zh-CN" dirty="0"/>
          </a:p>
        </p:txBody>
      </p:sp>
      <p:sp>
        <p:nvSpPr>
          <p:cNvPr id="19" name="圆柱形 18"/>
          <p:cNvSpPr/>
          <p:nvPr/>
        </p:nvSpPr>
        <p:spPr>
          <a:xfrm>
            <a:off x="5029204" y="914400"/>
            <a:ext cx="1199407" cy="1270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计算程序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695803" y="1128155"/>
            <a:ext cx="1423852" cy="12944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输入数据</a:t>
            </a:r>
          </a:p>
        </p:txBody>
      </p:sp>
      <p:sp>
        <p:nvSpPr>
          <p:cNvPr id="21" name="立方体 20"/>
          <p:cNvSpPr/>
          <p:nvPr/>
        </p:nvSpPr>
        <p:spPr>
          <a:xfrm>
            <a:off x="8455230" y="1073098"/>
            <a:ext cx="1484415" cy="134946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输出数据</a:t>
            </a:r>
          </a:p>
        </p:txBody>
      </p:sp>
      <p:sp>
        <p:nvSpPr>
          <p:cNvPr id="27" name="矩形 26"/>
          <p:cNvSpPr/>
          <p:nvPr/>
        </p:nvSpPr>
        <p:spPr>
          <a:xfrm>
            <a:off x="4631375" y="5403272"/>
            <a:ext cx="2066307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子节点</a:t>
            </a:r>
          </a:p>
        </p:txBody>
      </p:sp>
      <p:cxnSp>
        <p:nvCxnSpPr>
          <p:cNvPr id="29" name="直接箭头连接符 28"/>
          <p:cNvCxnSpPr>
            <a:stCxn id="19" idx="3"/>
            <a:endCxn id="9" idx="0"/>
          </p:cNvCxnSpPr>
          <p:nvPr/>
        </p:nvCxnSpPr>
        <p:spPr>
          <a:xfrm flipH="1">
            <a:off x="5628907" y="2185060"/>
            <a:ext cx="1" cy="12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>
            <a:stCxn id="20" idx="3"/>
            <a:endCxn id="9" idx="1"/>
          </p:cNvCxnSpPr>
          <p:nvPr/>
        </p:nvCxnSpPr>
        <p:spPr>
          <a:xfrm rot="16200000" flipH="1">
            <a:off x="2803319" y="1865173"/>
            <a:ext cx="1270665" cy="2385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>
            <a:stCxn id="9" idx="3"/>
            <a:endCxn id="21" idx="3"/>
          </p:cNvCxnSpPr>
          <p:nvPr/>
        </p:nvCxnSpPr>
        <p:spPr>
          <a:xfrm flipV="1">
            <a:off x="6626439" y="2422565"/>
            <a:ext cx="2402315" cy="1270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5284519" y="3990111"/>
            <a:ext cx="11876" cy="14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068291" y="3990111"/>
            <a:ext cx="11875" cy="14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721831" y="3805445"/>
            <a:ext cx="79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切分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52706" y="3805445"/>
            <a:ext cx="9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633849" y="3805445"/>
            <a:ext cx="8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调度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228611" y="4536374"/>
            <a:ext cx="83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下载任务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512623" y="4536373"/>
            <a:ext cx="83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上传结果</a:t>
            </a:r>
          </a:p>
        </p:txBody>
      </p:sp>
      <p:sp>
        <p:nvSpPr>
          <p:cNvPr id="17" name="矩形 16"/>
          <p:cNvSpPr/>
          <p:nvPr/>
        </p:nvSpPr>
        <p:spPr>
          <a:xfrm>
            <a:off x="1567542" y="5403272"/>
            <a:ext cx="2066307" cy="5343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子节点</a:t>
            </a:r>
          </a:p>
        </p:txBody>
      </p:sp>
      <p:sp>
        <p:nvSpPr>
          <p:cNvPr id="18" name="矩形 17"/>
          <p:cNvSpPr/>
          <p:nvPr/>
        </p:nvSpPr>
        <p:spPr>
          <a:xfrm>
            <a:off x="7564581" y="5403272"/>
            <a:ext cx="2066307" cy="5343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39645" y="5459104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32508" y="5459104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4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15688" y="480948"/>
            <a:ext cx="1888177" cy="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任务分解模块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5617028" y="480948"/>
            <a:ext cx="1923802" cy="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任务调度模块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953993" y="480947"/>
            <a:ext cx="1923802" cy="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任务分发模块</a:t>
            </a:r>
          </a:p>
        </p:txBody>
      </p:sp>
      <p:sp>
        <p:nvSpPr>
          <p:cNvPr id="7" name="矩形 6"/>
          <p:cNvSpPr/>
          <p:nvPr/>
        </p:nvSpPr>
        <p:spPr>
          <a:xfrm>
            <a:off x="8882741" y="4566045"/>
            <a:ext cx="206630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用户在线统计模块</a:t>
            </a:r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902525" y="914398"/>
            <a:ext cx="14131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4263242" y="914397"/>
            <a:ext cx="1353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7540830" y="914397"/>
            <a:ext cx="141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9892142" y="1347846"/>
            <a:ext cx="23752" cy="139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930241" y="2746154"/>
            <a:ext cx="1923802" cy="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结果接受模块</a:t>
            </a:r>
          </a:p>
        </p:txBody>
      </p:sp>
      <p:sp>
        <p:nvSpPr>
          <p:cNvPr id="18" name="矩形 17"/>
          <p:cNvSpPr/>
          <p:nvPr/>
        </p:nvSpPr>
        <p:spPr>
          <a:xfrm>
            <a:off x="1995057" y="2772868"/>
            <a:ext cx="206630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结果整合模块</a:t>
            </a:r>
          </a:p>
        </p:txBody>
      </p:sp>
      <p:cxnSp>
        <p:nvCxnSpPr>
          <p:cNvPr id="19" name="直接箭头连接符 18"/>
          <p:cNvCxnSpPr>
            <a:cxnSpLocks/>
            <a:stCxn id="17" idx="1"/>
            <a:endCxn id="20" idx="3"/>
          </p:cNvCxnSpPr>
          <p:nvPr/>
        </p:nvCxnSpPr>
        <p:spPr>
          <a:xfrm flipH="1" flipV="1">
            <a:off x="7422077" y="3173671"/>
            <a:ext cx="1508164" cy="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498275" y="2740221"/>
            <a:ext cx="1923802" cy="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结果校验模块</a:t>
            </a:r>
          </a:p>
        </p:txBody>
      </p:sp>
      <p:cxnSp>
        <p:nvCxnSpPr>
          <p:cNvPr id="27" name="直接箭头连接符 26"/>
          <p:cNvCxnSpPr>
            <a:cxnSpLocks/>
            <a:stCxn id="7" idx="0"/>
          </p:cNvCxnSpPr>
          <p:nvPr/>
        </p:nvCxnSpPr>
        <p:spPr>
          <a:xfrm flipH="1" flipV="1">
            <a:off x="9892142" y="3607120"/>
            <a:ext cx="23752" cy="95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</p:cNvCxnSpPr>
          <p:nvPr/>
        </p:nvCxnSpPr>
        <p:spPr>
          <a:xfrm flipH="1" flipV="1">
            <a:off x="4061363" y="3188504"/>
            <a:ext cx="1508164" cy="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6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王俊</dc:creator>
  <cp:lastModifiedBy>王俊</cp:lastModifiedBy>
  <cp:revision>7</cp:revision>
  <dcterms:created xsi:type="dcterms:W3CDTF">2017-03-10T12:49:57Z</dcterms:created>
  <dcterms:modified xsi:type="dcterms:W3CDTF">2017-03-10T13:19:38Z</dcterms:modified>
</cp:coreProperties>
</file>