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fair Displ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300d670d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300d670d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300d670d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300d670d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54398a91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54398a91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54398a91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54398a91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</a:rPr>
              <a:t>Las plataformas de Fanfictions tienen grandes bibliotecas, con miles de textos disponibles, pero carecen de formas sencillas para los lectores de encontrar historias de su interés.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595959"/>
                </a:solidFill>
              </a:rPr>
              <a:t>Al estar centradas en los autores dejan de lado a los lectores y no tienen funcionalidades centradas al lector, como foros de discusión y bibliotecas personales.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54398a9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54398a9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propuesta es crear una plataforma en que los usuarios puedan encontrar fanfics y organizar los fanfics que les interesan en bibliotecas personales o p</a:t>
            </a:r>
            <a:r>
              <a:rPr lang="es"/>
              <a:t>úblicas, además de poder compartir con otros fans en foros creados por usuarios.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4398a91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54398a91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4398a9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54398a9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Lograr que al menos el 60% de los usuarios participen socialmente mediante comentarios, valoraciones o compartidos cada 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Mantener una tasa de retención mensual del 75% de los usuarios registrados.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Asegurar que al menos el 80% de los usuarios registrados completen su perfil en el momento del registro en la plataforma.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Obtener una tasa de crecimiento mensual del 15% en registros de usuarios durante el primer año.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Registrar y/o almacenar al menos 500 fanfictions en la plataforma durante el primer año de funcionamiento.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Alcanzar que al menos el 80% de los usuarios registrados creen y registren al menos una biblioteca de fanfiction dentro del primer mes de funcionamiento.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Alcanzar al menos 100 autores registrados y publicados dentro de la plataforma dentro del periodo del primer año de funcionamiento.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300d670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300d670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300d670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300d670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 enfoque flexible facilita el trabajo en conjunto como también de forma independiente, manteniendo un progreso constante y organizado. Esto permite la distribución y/o gestión de funciones como diseño de base de datos, desarrollo de interfaz, implementación de funcionalidades y validación del sistema, asegurando avances constantes y colaboración eficiente.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300d670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300d670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Nuxt - es un framework fullstack, lo que nos permite trabajar el frontend y backend en un mismo proyecto, simplificando el desarrollo.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MariaDB - es una base de datos relacional gratuita y simple de instalar usando docker.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Firebase - delegamos la autenticaci</a:t>
            </a:r>
            <a:r>
              <a:rPr lang="es"/>
              <a:t>ón a un servicio conocido y confiable, además de permitirnos guardar información no relacional como lo son los fanfic de nuestro sitio.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735700" y="1618125"/>
            <a:ext cx="36726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000"/>
              <a:t>Fanstore</a:t>
            </a:r>
            <a:br>
              <a:rPr lang="es"/>
            </a:br>
            <a:r>
              <a:rPr b="0" lang="es" sz="2711"/>
              <a:t>Plataforma Social de Fanfiction</a:t>
            </a:r>
            <a:endParaRPr b="0" sz="271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/>
              <a:t>Katherine Céspedes C.</a:t>
            </a:r>
            <a:endParaRPr b="0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/>
              <a:t>Martín Espinoza C.</a:t>
            </a:r>
            <a:endParaRPr b="0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200"/>
              <a:t>Jaime Suarez L.</a:t>
            </a:r>
            <a:endParaRPr b="0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352775"/>
            <a:ext cx="8520600" cy="27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0" l="0" r="0" t="6864"/>
          <a:stretch/>
        </p:blipFill>
        <p:spPr>
          <a:xfrm>
            <a:off x="282000" y="1352750"/>
            <a:ext cx="8579999" cy="27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 FINAL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 proyecto busca combinar creatividad y tecnología para ofrecer una plataforma funcional que facilite la organización y disfrute del fanfiction, bajo la poco usada perspectiva del lector.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Opiniones y/o preguntas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</a:t>
            </a:r>
            <a:r>
              <a:rPr lang="es"/>
              <a:t>É ES UN FANFICTION?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Comúnmente</a:t>
            </a:r>
            <a:r>
              <a:rPr lang="es"/>
              <a:t> conocido como </a:t>
            </a:r>
            <a:r>
              <a:rPr i="1" lang="es"/>
              <a:t>fanfic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historia creada por y para fans.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basa en universos, personajes o tramas existentes.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autor tiene libre creatividad.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No son historias oficiales.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</a:t>
            </a:r>
            <a:r>
              <a:rPr lang="es"/>
              <a:t>ÁTICA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0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Las plataformas carecen de formas sencillas para los lectores de encontrar historias de su inter</a:t>
            </a:r>
            <a:r>
              <a:rPr lang="es"/>
              <a:t>és.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Al estar centradas en los autores, no tienen funcionalidades centradas al lector.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206403" cy="32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SOLUCI</a:t>
            </a:r>
            <a:r>
              <a:rPr lang="es"/>
              <a:t>ÓN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Plataforma para encontrar y organizar fanfics con foros creados por usuarios.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462325" y="1152475"/>
            <a:ext cx="537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Desarrollar una plataforma colaborativa para organizar, compartir y analizar lecturas de fanfiction, fomentando la interacción social y la creación de comunidades digitales.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079651" cy="307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</a:t>
            </a:r>
            <a:r>
              <a:rPr lang="es"/>
              <a:t>ÍFICOS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60% de usuarios participen activamente (comentarios, valoraciones, compartidos).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75% de retención mensual de usuarios registrados.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80% de perfiles completados al registrarse.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15% de crecimiento mensual en registros el primer año.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500 fanfictions publicados en el primer año.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80% de usuarios creen una biblioteca de fanfiction en el primer 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100 autores registrados y publicados en el primer año.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 Y LIMITACIONES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 tendr</a:t>
            </a:r>
            <a:r>
              <a:rPr lang="es"/>
              <a:t>á aplicación </a:t>
            </a:r>
            <a:r>
              <a:rPr lang="es"/>
              <a:t>móvil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se trabajará con editoriales.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se almacenarán fanfics existentes, solamente podrán referenciarse por enlaces.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sitio funcionará en inglés y español.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 tendrá sistemas de asistencia de lectura.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No se realizarán validaciones de edad específicas por país.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900" y="24870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616425" y="1152475"/>
            <a:ext cx="42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trabajar</a:t>
            </a:r>
            <a:r>
              <a:rPr lang="es"/>
              <a:t>á el proyecto usando Kanban.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Permite visualizar el flujo de trabajo de manera clara</a:t>
            </a:r>
            <a:r>
              <a:rPr lang="es"/>
              <a:t>, p</a:t>
            </a:r>
            <a:r>
              <a:rPr lang="es"/>
              <a:t>riorizar tareas, identificar avances y detectar posibles retrasos.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9175"/>
            <a:ext cx="4125201" cy="28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Nuxt - Vue fullstack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MariaDB -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Firebase - Auth &amp; Datastore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500" y="3349675"/>
            <a:ext cx="48768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2447293"/>
            <a:ext cx="2602651" cy="212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250" y="391350"/>
            <a:ext cx="4113050" cy="25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