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83" r:id="rId2"/>
    <p:sldId id="298" r:id="rId3"/>
    <p:sldId id="284" r:id="rId4"/>
    <p:sldId id="300" r:id="rId5"/>
    <p:sldId id="301" r:id="rId6"/>
    <p:sldId id="299" r:id="rId7"/>
    <p:sldId id="280" r:id="rId8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654"/>
    <a:srgbClr val="552B67"/>
    <a:srgbClr val="F6D063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0"/>
    <p:restoredTop sz="86397"/>
  </p:normalViewPr>
  <p:slideViewPr>
    <p:cSldViewPr snapToGrid="0" snapToObjects="1">
      <p:cViewPr varScale="1">
        <p:scale>
          <a:sx n="60" d="100"/>
          <a:sy n="60" d="100"/>
        </p:scale>
        <p:origin x="256" y="360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#</a:t>
            </a:r>
            <a:r>
              <a:rPr lang="es-ES" b="1" err="1">
                <a:solidFill>
                  <a:schemeClr val="bg1"/>
                </a:solidFill>
              </a:rPr>
              <a:t>MonkeyConf</a:t>
            </a:r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25E09D-BC7C-4964-A024-C0A1F88500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82" y="6196725"/>
            <a:ext cx="3384741" cy="1121703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4" name="Picture 2" descr="Beezy – creowo">
            <a:extLst>
              <a:ext uri="{FF2B5EF4-FFF2-40B4-BE49-F238E27FC236}">
                <a16:creationId xmlns:a16="http://schemas.microsoft.com/office/drawing/2014/main" id="{5EB6FBA0-882B-8E42-BE77-AD19FC6C7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44" y="7780826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98444" y="8861045"/>
            <a:ext cx="3490845" cy="1228424"/>
          </a:xfrm>
          <a:prstGeom prst="rect">
            <a:avLst/>
          </a:prstGeom>
        </p:spPr>
      </p:pic>
      <p:pic>
        <p:nvPicPr>
          <p:cNvPr id="3" name="Imagen 2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9EF567A3-63A6-C445-A106-59D3B96A6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43" y="10478772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831167" y="1985533"/>
            <a:ext cx="22720121" cy="547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3866"/>
            </a:lvl1pPr>
            <a:lvl2pPr lvl="1" algn="ctr" rtl="0">
              <a:spcBef>
                <a:spcPts val="0"/>
              </a:spcBef>
              <a:buSzPct val="100000"/>
              <a:defRPr sz="13866"/>
            </a:lvl2pPr>
            <a:lvl3pPr lvl="2" algn="ctr" rtl="0">
              <a:spcBef>
                <a:spcPts val="0"/>
              </a:spcBef>
              <a:buSzPct val="100000"/>
              <a:defRPr sz="13866"/>
            </a:lvl3pPr>
            <a:lvl4pPr lvl="3" algn="ctr" rtl="0">
              <a:spcBef>
                <a:spcPts val="0"/>
              </a:spcBef>
              <a:buSzPct val="100000"/>
              <a:defRPr sz="13866"/>
            </a:lvl4pPr>
            <a:lvl5pPr lvl="4" algn="ctr" rtl="0">
              <a:spcBef>
                <a:spcPts val="0"/>
              </a:spcBef>
              <a:buSzPct val="100000"/>
              <a:defRPr sz="13866"/>
            </a:lvl5pPr>
            <a:lvl6pPr lvl="5" algn="ctr" rtl="0">
              <a:spcBef>
                <a:spcPts val="0"/>
              </a:spcBef>
              <a:buSzPct val="100000"/>
              <a:defRPr sz="13866"/>
            </a:lvl6pPr>
            <a:lvl7pPr lvl="6" algn="ctr" rtl="0">
              <a:spcBef>
                <a:spcPts val="0"/>
              </a:spcBef>
              <a:buSzPct val="100000"/>
              <a:defRPr sz="13866"/>
            </a:lvl7pPr>
            <a:lvl8pPr lvl="7" algn="ctr" rtl="0">
              <a:spcBef>
                <a:spcPts val="0"/>
              </a:spcBef>
              <a:buSzPct val="100000"/>
              <a:defRPr sz="13866"/>
            </a:lvl8pPr>
            <a:lvl9pPr lvl="8" algn="ctr" rtl="0">
              <a:spcBef>
                <a:spcPts val="0"/>
              </a:spcBef>
              <a:buSzPct val="100000"/>
              <a:defRPr sz="138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831146" y="7557667"/>
            <a:ext cx="22720121" cy="21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7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F44FF0-4DF6-42B4-9497-736CEA606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10497089"/>
            <a:ext cx="3384741" cy="112170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026" name="Picture 2" descr="Beezy – creowo">
            <a:extLst>
              <a:ext uri="{FF2B5EF4-FFF2-40B4-BE49-F238E27FC236}">
                <a16:creationId xmlns:a16="http://schemas.microsoft.com/office/drawing/2014/main" id="{38EAE3E4-EF1C-DF43-BCF3-C6B072A4B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98" y="10657503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8721" y="10281042"/>
            <a:ext cx="3490845" cy="1228424"/>
          </a:xfrm>
          <a:prstGeom prst="rect">
            <a:avLst/>
          </a:prstGeom>
        </p:spPr>
      </p:pic>
      <p:pic>
        <p:nvPicPr>
          <p:cNvPr id="4" name="Imagen 3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BA17D366-3D90-5246-BEF6-5C19FBCBCB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10" y="10733146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#</a:t>
            </a:r>
            <a:r>
              <a:rPr lang="es-ES" b="1" err="1">
                <a:solidFill>
                  <a:schemeClr val="bg1"/>
                </a:solidFill>
              </a:rPr>
              <a:t>MonkeyConf</a:t>
            </a:r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22/11/20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  <p:sldLayoutId id="2147483692" r:id="rId15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2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Todo lo bueno tiene su fin…</a:t>
            </a: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45" y="5510126"/>
            <a:ext cx="22720121" cy="2695747"/>
          </a:xfrm>
        </p:spPr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Queremos agradecer…</a:t>
            </a:r>
          </a:p>
        </p:txBody>
      </p:sp>
    </p:spTree>
    <p:extLst>
      <p:ext uri="{BB962C8B-B14F-4D97-AF65-F5344CB8AC3E}">
        <p14:creationId xmlns:p14="http://schemas.microsoft.com/office/powerpoint/2010/main" val="374427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ersona, hombre, interior, lentes&#10;&#10;Descripción generada automáticamente">
            <a:extLst>
              <a:ext uri="{FF2B5EF4-FFF2-40B4-BE49-F238E27FC236}">
                <a16:creationId xmlns:a16="http://schemas.microsoft.com/office/drawing/2014/main" id="{9AABC667-834C-C440-8986-020C4ED0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27" y="6373333"/>
            <a:ext cx="1905000" cy="1905000"/>
          </a:xfrm>
          <a:prstGeom prst="rect">
            <a:avLst/>
          </a:prstGeom>
        </p:spPr>
      </p:pic>
      <p:pic>
        <p:nvPicPr>
          <p:cNvPr id="9" name="Imagen 8" descr="Un hombre con una camisa azul&#10;&#10;Descripción generada automáticamente">
            <a:extLst>
              <a:ext uri="{FF2B5EF4-FFF2-40B4-BE49-F238E27FC236}">
                <a16:creationId xmlns:a16="http://schemas.microsoft.com/office/drawing/2014/main" id="{6DB58EFA-602F-8C4B-8EC2-5A5E700FE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34" y="6373333"/>
            <a:ext cx="1905000" cy="1905000"/>
          </a:xfrm>
          <a:prstGeom prst="rect">
            <a:avLst/>
          </a:prstGeom>
        </p:spPr>
      </p:pic>
      <p:pic>
        <p:nvPicPr>
          <p:cNvPr id="11" name="Imagen 10" descr="Imagen que contiene persona, exterior, posando, niña&#10;&#10;Descripción generada automáticamente">
            <a:extLst>
              <a:ext uri="{FF2B5EF4-FFF2-40B4-BE49-F238E27FC236}">
                <a16:creationId xmlns:a16="http://schemas.microsoft.com/office/drawing/2014/main" id="{0EAF1763-D438-CE48-B4F2-4BE7FE835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41" y="6373333"/>
            <a:ext cx="1905000" cy="1905000"/>
          </a:xfrm>
          <a:prstGeom prst="rect">
            <a:avLst/>
          </a:prstGeom>
        </p:spPr>
      </p:pic>
      <p:pic>
        <p:nvPicPr>
          <p:cNvPr id="13" name="Imagen 12" descr="Imagen que contiene hombre, edificio, persona, piedra&#10;&#10;Descripción generada automáticamente">
            <a:extLst>
              <a:ext uri="{FF2B5EF4-FFF2-40B4-BE49-F238E27FC236}">
                <a16:creationId xmlns:a16="http://schemas.microsoft.com/office/drawing/2014/main" id="{9A0B3135-68D9-304C-9EF4-6157CFF92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48" y="6373333"/>
            <a:ext cx="1905000" cy="1905000"/>
          </a:xfrm>
          <a:prstGeom prst="rect">
            <a:avLst/>
          </a:prstGeom>
        </p:spPr>
      </p:pic>
      <p:pic>
        <p:nvPicPr>
          <p:cNvPr id="15" name="Imagen 14" descr="Imagen que contiene taza&#10;&#10;Descripción generada automáticamente">
            <a:extLst>
              <a:ext uri="{FF2B5EF4-FFF2-40B4-BE49-F238E27FC236}">
                <a16:creationId xmlns:a16="http://schemas.microsoft.com/office/drawing/2014/main" id="{E91C7136-5472-2947-BE76-73B444363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93" y="4172394"/>
            <a:ext cx="1905000" cy="1905000"/>
          </a:xfrm>
          <a:prstGeom prst="rect">
            <a:avLst/>
          </a:prstGeom>
        </p:spPr>
      </p:pic>
      <p:pic>
        <p:nvPicPr>
          <p:cNvPr id="17" name="Imagen 16" descr="Un hombre con una camisa azul&#10;&#10;Descripción generada automáticamente">
            <a:extLst>
              <a:ext uri="{FF2B5EF4-FFF2-40B4-BE49-F238E27FC236}">
                <a16:creationId xmlns:a16="http://schemas.microsoft.com/office/drawing/2014/main" id="{73274C90-EE7D-C54A-B619-2E5253DAF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598" y="4140496"/>
            <a:ext cx="1905000" cy="1905000"/>
          </a:xfrm>
          <a:prstGeom prst="rect">
            <a:avLst/>
          </a:prstGeom>
        </p:spPr>
      </p:pic>
      <p:pic>
        <p:nvPicPr>
          <p:cNvPr id="19" name="Imagen 18" descr="Persona posando delante de una pared de ladrillo&#10;&#10;Descripción generada automáticamente">
            <a:extLst>
              <a:ext uri="{FF2B5EF4-FFF2-40B4-BE49-F238E27FC236}">
                <a16:creationId xmlns:a16="http://schemas.microsoft.com/office/drawing/2014/main" id="{3F3A2027-0D17-DA45-AEE0-727E0060CE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903" y="4140496"/>
            <a:ext cx="1905000" cy="1905000"/>
          </a:xfrm>
          <a:prstGeom prst="rect">
            <a:avLst/>
          </a:prstGeom>
        </p:spPr>
      </p:pic>
      <p:pic>
        <p:nvPicPr>
          <p:cNvPr id="21" name="Imagen 20" descr="Un hombre con camisa roja&#10;&#10;Descripción generada automáticamente">
            <a:extLst>
              <a:ext uri="{FF2B5EF4-FFF2-40B4-BE49-F238E27FC236}">
                <a16:creationId xmlns:a16="http://schemas.microsoft.com/office/drawing/2014/main" id="{B811CC2E-EDC6-3F4B-8E37-BDB57DE786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208" y="4140496"/>
            <a:ext cx="1905000" cy="1905000"/>
          </a:xfrm>
          <a:prstGeom prst="rect">
            <a:avLst/>
          </a:prstGeom>
        </p:spPr>
      </p:pic>
      <p:pic>
        <p:nvPicPr>
          <p:cNvPr id="23" name="Imagen 22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7262EF87-FFD8-6E42-BDB9-43966B891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71" y="4140496"/>
            <a:ext cx="1905000" cy="1905000"/>
          </a:xfrm>
          <a:prstGeom prst="rect">
            <a:avLst/>
          </a:prstGeom>
        </p:spPr>
      </p:pic>
      <p:pic>
        <p:nvPicPr>
          <p:cNvPr id="25" name="Imagen 24" descr="Imagen que contiene pasto, persona, hombre, sostener&#10;&#10;Descripción generada automáticamente">
            <a:extLst>
              <a:ext uri="{FF2B5EF4-FFF2-40B4-BE49-F238E27FC236}">
                <a16:creationId xmlns:a16="http://schemas.microsoft.com/office/drawing/2014/main" id="{B2D64293-66BC-FC4F-920C-548099961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34" y="4140496"/>
            <a:ext cx="1905000" cy="1905000"/>
          </a:xfrm>
          <a:prstGeom prst="rect">
            <a:avLst/>
          </a:prstGeom>
        </p:spPr>
      </p:pic>
      <p:pic>
        <p:nvPicPr>
          <p:cNvPr id="27" name="Imagen 26" descr="Una persona sonriendo&#10;&#10;Descripción generada automáticamente">
            <a:extLst>
              <a:ext uri="{FF2B5EF4-FFF2-40B4-BE49-F238E27FC236}">
                <a16:creationId xmlns:a16="http://schemas.microsoft.com/office/drawing/2014/main" id="{A54B1837-4474-344E-9E9E-4339812999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41" y="4140496"/>
            <a:ext cx="1905000" cy="1905000"/>
          </a:xfrm>
          <a:prstGeom prst="rect">
            <a:avLst/>
          </a:prstGeom>
        </p:spPr>
      </p:pic>
      <p:pic>
        <p:nvPicPr>
          <p:cNvPr id="29" name="Imagen 28" descr="Imagen en blanco y negro de un hombre&#10;&#10;Descripción generada automáticamente">
            <a:extLst>
              <a:ext uri="{FF2B5EF4-FFF2-40B4-BE49-F238E27FC236}">
                <a16:creationId xmlns:a16="http://schemas.microsoft.com/office/drawing/2014/main" id="{A52F5768-4128-0A41-9AC6-5F84CE1C3B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48" y="4140496"/>
            <a:ext cx="1905000" cy="1905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31AA1BE-9118-454A-8D23-2CF63DD84E52}"/>
              </a:ext>
            </a:extLst>
          </p:cNvPr>
          <p:cNvSpPr txBox="1"/>
          <p:nvPr/>
        </p:nvSpPr>
        <p:spPr>
          <a:xfrm>
            <a:off x="2916002" y="11087825"/>
            <a:ext cx="8530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/>
              <a:t>¡Gracias a todos los </a:t>
            </a:r>
            <a:r>
              <a:rPr lang="es-ES" sz="5400" dirty="0" err="1"/>
              <a:t>Speakers</a:t>
            </a:r>
            <a:r>
              <a:rPr lang="es-E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2835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45" y="5510126"/>
            <a:ext cx="22720121" cy="2695747"/>
          </a:xfrm>
        </p:spPr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¡Gracias a ti!</a:t>
            </a:r>
          </a:p>
        </p:txBody>
      </p:sp>
    </p:spTree>
    <p:extLst>
      <p:ext uri="{BB962C8B-B14F-4D97-AF65-F5344CB8AC3E}">
        <p14:creationId xmlns:p14="http://schemas.microsoft.com/office/powerpoint/2010/main" val="38391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45" y="5510126"/>
            <a:ext cx="22720121" cy="2695747"/>
          </a:xfrm>
        </p:spPr>
        <p:txBody>
          <a:bodyPr>
            <a:noAutofit/>
          </a:bodyPr>
          <a:lstStyle/>
          <a:p>
            <a:r>
              <a:rPr lang="es-ES" sz="13200" dirty="0">
                <a:solidFill>
                  <a:schemeClr val="bg1"/>
                </a:solidFill>
              </a:rPr>
              <a:t>¡Hasta la </a:t>
            </a:r>
            <a:r>
              <a:rPr lang="es-ES" sz="13200" dirty="0" err="1">
                <a:solidFill>
                  <a:schemeClr val="bg1"/>
                </a:solidFill>
              </a:rPr>
              <a:t>Monkey</a:t>
            </a:r>
            <a:r>
              <a:rPr lang="es-ES" sz="13200" dirty="0">
                <a:solidFill>
                  <a:schemeClr val="bg1"/>
                </a:solidFill>
              </a:rPr>
              <a:t> </a:t>
            </a:r>
            <a:r>
              <a:rPr lang="es-ES" sz="13200" dirty="0" err="1">
                <a:solidFill>
                  <a:schemeClr val="bg1"/>
                </a:solidFill>
              </a:rPr>
              <a:t>Conf</a:t>
            </a:r>
            <a:r>
              <a:rPr lang="es-ES" sz="13200" dirty="0">
                <a:solidFill>
                  <a:schemeClr val="bg1"/>
                </a:solidFill>
              </a:rPr>
              <a:t> 2021!</a:t>
            </a:r>
          </a:p>
        </p:txBody>
      </p:sp>
    </p:spTree>
    <p:extLst>
      <p:ext uri="{BB962C8B-B14F-4D97-AF65-F5344CB8AC3E}">
        <p14:creationId xmlns:p14="http://schemas.microsoft.com/office/powerpoint/2010/main" val="56459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29</Words>
  <Application>Microsoft Macintosh PowerPoint</Application>
  <PresentationFormat>Personalizado</PresentationFormat>
  <Paragraphs>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Todo lo bueno tiene su fin…</vt:lpstr>
      <vt:lpstr>Queremos agradecer…</vt:lpstr>
      <vt:lpstr>Presentación de PowerPoint</vt:lpstr>
      <vt:lpstr>Presentación de PowerPoint</vt:lpstr>
      <vt:lpstr>¡Gracias a ti!</vt:lpstr>
      <vt:lpstr>¡Hasta la Monkey Conf 2021!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42</cp:revision>
  <dcterms:created xsi:type="dcterms:W3CDTF">2019-11-11T13:09:02Z</dcterms:created>
  <dcterms:modified xsi:type="dcterms:W3CDTF">2020-11-22T17:46:27Z</dcterms:modified>
</cp:coreProperties>
</file>