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83" r:id="rId2"/>
    <p:sldId id="298" r:id="rId3"/>
    <p:sldId id="328" r:id="rId4"/>
    <p:sldId id="284" r:id="rId5"/>
    <p:sldId id="327" r:id="rId6"/>
    <p:sldId id="280" r:id="rId7"/>
  </p:sldIdLst>
  <p:sldSz cx="24382413" cy="13716000"/>
  <p:notesSz cx="6858000" cy="9144000"/>
  <p:defaultTextStyle>
    <a:defPPr>
      <a:defRPr lang="es-ES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B67"/>
    <a:srgbClr val="F6D063"/>
    <a:srgbClr val="FF3654"/>
    <a:srgbClr val="4A0851"/>
    <a:srgbClr val="17202D"/>
    <a:srgbClr val="00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01"/>
    <p:restoredTop sz="86397"/>
  </p:normalViewPr>
  <p:slideViewPr>
    <p:cSldViewPr snapToGrid="0" snapToObjects="1">
      <p:cViewPr varScale="1">
        <p:scale>
          <a:sx n="103" d="100"/>
          <a:sy n="103" d="100"/>
        </p:scale>
        <p:origin x="1776" y="176"/>
      </p:cViewPr>
      <p:guideLst>
        <p:guide orient="horz" pos="4320"/>
        <p:guide pos="77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68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1667F193-4663-3241-A3F4-47F649ECE6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CB45B4DB-116C-B740-A39B-BACD56C977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21200-539F-1341-850E-0E51CA3393E5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E5C9A1F-741A-0643-9D6F-5646EFABF2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2EDB0FF9-18C9-EE4E-B63D-D264724A8E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00D35-1BEB-DD42-A2D5-314930B612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673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7AEC1-1928-414E-A654-B09E4EE0B039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8F0C-750B-6440-A7B4-17C12343E5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20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emf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D6FBFF6-842B-1548-97F6-C70C3948DA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0052" y="3519588"/>
            <a:ext cx="11887200" cy="7589734"/>
          </a:xfrm>
        </p:spPr>
        <p:txBody>
          <a:bodyPr anchor="t" anchorCtr="0">
            <a:normAutofit/>
          </a:bodyPr>
          <a:lstStyle>
            <a:lvl1pPr algn="l">
              <a:defRPr sz="12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Title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2" name="Gráfico 5">
            <a:extLst>
              <a:ext uri="{FF2B5EF4-FFF2-40B4-BE49-F238E27FC236}">
                <a16:creationId xmlns:a16="http://schemas.microsoft.com/office/drawing/2014/main" id="{F037B520-3928-A744-84D4-4971EB5CA1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871" y="3229285"/>
            <a:ext cx="7370912" cy="755816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241CFD7-DD37-DD41-B990-FC4F63366448}"/>
              </a:ext>
            </a:extLst>
          </p:cNvPr>
          <p:cNvSpPr txBox="1"/>
          <p:nvPr userDrawn="1"/>
        </p:nvSpPr>
        <p:spPr>
          <a:xfrm>
            <a:off x="21142411" y="284206"/>
            <a:ext cx="28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#</a:t>
            </a:r>
            <a:r>
              <a:rPr lang="es-ES" b="1" dirty="0" err="1">
                <a:solidFill>
                  <a:schemeClr val="bg1"/>
                </a:solidFill>
              </a:rPr>
              <a:t>MonkeyConf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9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0404995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BC808AA7-189A-FF41-8132-1C74D0AE6E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DFD06C-A1EC-DD4A-8474-31592C6A43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3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55202"/>
            <a:ext cx="18509831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E2D687-ABB0-CF47-80B8-409536D312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4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DA9E94-1CF6-C846-81ED-1D3C08E93F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0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40738" y="4929810"/>
            <a:ext cx="16690436" cy="4065430"/>
          </a:xfrm>
        </p:spPr>
        <p:txBody>
          <a:bodyPr>
            <a:normAutofit/>
          </a:bodyPr>
          <a:lstStyle>
            <a:lvl1pPr marL="0" marR="0" indent="0" algn="ct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/>
            </a:lvl1pPr>
            <a:lvl2pPr marL="914354" indent="0" algn="ctr">
              <a:buNone/>
              <a:defRPr sz="4800"/>
            </a:lvl2pPr>
            <a:lvl3pPr marL="1828709" indent="0" algn="ctr">
              <a:buNone/>
              <a:defRPr sz="4800"/>
            </a:lvl3pPr>
            <a:lvl4pPr marL="2743063" indent="0" algn="ctr">
              <a:buNone/>
              <a:defRPr sz="4800"/>
            </a:lvl4pPr>
            <a:lvl5pPr marL="3657417" indent="0" algn="ctr">
              <a:buNone/>
              <a:defRPr sz="4800"/>
            </a:lvl5pPr>
          </a:lstStyle>
          <a:p>
            <a:pPr marL="0" marR="0" lvl="0" indent="0" algn="ctr" defTabSz="1828709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  <a:endParaRPr lang="es-ES" dirty="0">
              <a:solidFill>
                <a:srgbClr val="17202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s-E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Rectángulo 15">
            <a:extLst>
              <a:ext uri="{FF2B5EF4-FFF2-40B4-BE49-F238E27FC236}">
                <a16:creationId xmlns:a16="http://schemas.microsoft.com/office/drawing/2014/main" id="{2B85CC4A-8104-AD46-9EA0-6076ADD8F8F1}"/>
              </a:ext>
            </a:extLst>
          </p:cNvPr>
          <p:cNvSpPr/>
          <p:nvPr userDrawn="1"/>
        </p:nvSpPr>
        <p:spPr>
          <a:xfrm>
            <a:off x="19417172" y="9980028"/>
            <a:ext cx="1440000" cy="36000"/>
          </a:xfrm>
          <a:prstGeom prst="rect">
            <a:avLst/>
          </a:prstGeom>
          <a:solidFill>
            <a:srgbClr val="17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18" name="Imagen 2">
            <a:extLst>
              <a:ext uri="{FF2B5EF4-FFF2-40B4-BE49-F238E27FC236}">
                <a16:creationId xmlns:a16="http://schemas.microsoft.com/office/drawing/2014/main" id="{7432B428-984B-7A4E-8719-7DF3A3A7D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487" y="2847149"/>
            <a:ext cx="1111025" cy="14476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4245539-B6DA-2444-81CA-151A784587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92637" y="10121993"/>
            <a:ext cx="3538537" cy="914400"/>
          </a:xfrm>
        </p:spPr>
        <p:txBody>
          <a:bodyPr rIns="0">
            <a:norm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Apellido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4C621BF-0E31-FF4A-BE85-DE96618C03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3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3">
            <a:extLst>
              <a:ext uri="{FF2B5EF4-FFF2-40B4-BE49-F238E27FC236}">
                <a16:creationId xmlns:a16="http://schemas.microsoft.com/office/drawing/2014/main" id="{2415C733-85B8-1242-91AE-717DCE2B2351}"/>
              </a:ext>
            </a:extLst>
          </p:cNvPr>
          <p:cNvSpPr txBox="1"/>
          <p:nvPr userDrawn="1"/>
        </p:nvSpPr>
        <p:spPr>
          <a:xfrm>
            <a:off x="1457740" y="9328107"/>
            <a:ext cx="9643076" cy="152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s-ES" sz="1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Gracias!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3A2F0626-AF36-1F47-86ED-5EFE7E6BDAC2}"/>
              </a:ext>
            </a:extLst>
          </p:cNvPr>
          <p:cNvSpPr txBox="1"/>
          <p:nvPr userDrawn="1"/>
        </p:nvSpPr>
        <p:spPr>
          <a:xfrm>
            <a:off x="12192000" y="2794405"/>
            <a:ext cx="12190412" cy="1246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 a nuestros Sponsors.</a:t>
            </a:r>
          </a:p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 ellos el evento no sería posible</a:t>
            </a:r>
            <a:r>
              <a:rPr lang="es-ES" sz="320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741B6F6-6AA7-43DE-8381-46B08501E0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6342" y="3035644"/>
            <a:ext cx="5499100" cy="5638800"/>
          </a:xfrm>
          <a:prstGeom prst="rect">
            <a:avLst/>
          </a:prstGeom>
        </p:spPr>
      </p:pic>
      <p:pic>
        <p:nvPicPr>
          <p:cNvPr id="22" name="Imagen 2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F25E09D-BC7C-4964-A024-C0A1F88500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682" y="6196725"/>
            <a:ext cx="3384741" cy="1121703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83294DEC-4738-4049-A1D6-EF37B87810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01526" y="4612624"/>
            <a:ext cx="2761029" cy="101237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F2D4D0B-9261-CA4B-9299-0CF108A486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  <p:pic>
        <p:nvPicPr>
          <p:cNvPr id="4" name="Picture 2" descr="Beezy – creowo">
            <a:extLst>
              <a:ext uri="{FF2B5EF4-FFF2-40B4-BE49-F238E27FC236}">
                <a16:creationId xmlns:a16="http://schemas.microsoft.com/office/drawing/2014/main" id="{5EB6FBA0-882B-8E42-BE77-AD19FC6C77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444" y="7780826"/>
            <a:ext cx="3271979" cy="85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BCF9996C-0D8A-664F-B3E6-26BF7BF42F4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798444" y="8861045"/>
            <a:ext cx="3490845" cy="1228424"/>
          </a:xfrm>
          <a:prstGeom prst="rect">
            <a:avLst/>
          </a:prstGeom>
        </p:spPr>
      </p:pic>
      <p:pic>
        <p:nvPicPr>
          <p:cNvPr id="3" name="Imagen 2" descr="Imagen que contiene firmar, dibujo, alimentos, gente&#10;&#10;Descripción generada automáticamente">
            <a:extLst>
              <a:ext uri="{FF2B5EF4-FFF2-40B4-BE49-F238E27FC236}">
                <a16:creationId xmlns:a16="http://schemas.microsoft.com/office/drawing/2014/main" id="{9EF567A3-63A6-C445-A106-59D3B96A60C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443" y="10478772"/>
            <a:ext cx="3490845" cy="8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20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831167" y="1985533"/>
            <a:ext cx="22720121" cy="547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3866"/>
            </a:lvl1pPr>
            <a:lvl2pPr lvl="1" algn="ctr" rtl="0">
              <a:spcBef>
                <a:spcPts val="0"/>
              </a:spcBef>
              <a:buSzPct val="100000"/>
              <a:defRPr sz="13866"/>
            </a:lvl2pPr>
            <a:lvl3pPr lvl="2" algn="ctr" rtl="0">
              <a:spcBef>
                <a:spcPts val="0"/>
              </a:spcBef>
              <a:buSzPct val="100000"/>
              <a:defRPr sz="13866"/>
            </a:lvl3pPr>
            <a:lvl4pPr lvl="3" algn="ctr" rtl="0">
              <a:spcBef>
                <a:spcPts val="0"/>
              </a:spcBef>
              <a:buSzPct val="100000"/>
              <a:defRPr sz="13866"/>
            </a:lvl4pPr>
            <a:lvl5pPr lvl="4" algn="ctr" rtl="0">
              <a:spcBef>
                <a:spcPts val="0"/>
              </a:spcBef>
              <a:buSzPct val="100000"/>
              <a:defRPr sz="13866"/>
            </a:lvl5pPr>
            <a:lvl6pPr lvl="5" algn="ctr" rtl="0">
              <a:spcBef>
                <a:spcPts val="0"/>
              </a:spcBef>
              <a:buSzPct val="100000"/>
              <a:defRPr sz="13866"/>
            </a:lvl6pPr>
            <a:lvl7pPr lvl="6" algn="ctr" rtl="0">
              <a:spcBef>
                <a:spcPts val="0"/>
              </a:spcBef>
              <a:buSzPct val="100000"/>
              <a:defRPr sz="13866"/>
            </a:lvl7pPr>
            <a:lvl8pPr lvl="7" algn="ctr" rtl="0">
              <a:spcBef>
                <a:spcPts val="0"/>
              </a:spcBef>
              <a:buSzPct val="100000"/>
              <a:defRPr sz="13866"/>
            </a:lvl8pPr>
            <a:lvl9pPr lvl="8" algn="ctr" rtl="0">
              <a:spcBef>
                <a:spcPts val="0"/>
              </a:spcBef>
              <a:buSzPct val="100000"/>
              <a:defRPr sz="138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831146" y="7557667"/>
            <a:ext cx="22720121" cy="211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1447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1219121" y="4652435"/>
            <a:ext cx="21944172" cy="4369616"/>
          </a:xfrm>
        </p:spPr>
        <p:txBody>
          <a:bodyPr/>
          <a:lstStyle>
            <a:lvl2pPr marL="1532115" indent="-304730">
              <a:defRPr/>
            </a:lvl2pPr>
            <a:lvl3pPr marL="2742570" indent="-304730">
              <a:defRPr/>
            </a:lvl3pPr>
            <a:lvl4pPr marL="3969955" indent="-304730">
              <a:defRPr/>
            </a:lvl4pPr>
            <a:lvl5pPr marL="5180410" indent="-304730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1219121" y="1071883"/>
            <a:ext cx="21944172" cy="96146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219121" y="2159003"/>
            <a:ext cx="21944172" cy="8053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65560" indent="0">
              <a:buNone/>
              <a:defRPr sz="3200">
                <a:solidFill>
                  <a:schemeClr val="tx1"/>
                </a:solidFill>
              </a:defRPr>
            </a:lvl2pPr>
            <a:lvl3pPr marL="914191" indent="0">
              <a:buNone/>
              <a:defRPr sz="3200">
                <a:solidFill>
                  <a:schemeClr val="tx1"/>
                </a:solidFill>
              </a:defRPr>
            </a:lvl3pPr>
            <a:lvl4pPr marL="1379748" indent="0">
              <a:buNone/>
              <a:defRPr sz="3200">
                <a:solidFill>
                  <a:schemeClr val="tx1"/>
                </a:solidFill>
              </a:defRPr>
            </a:lvl4pPr>
            <a:lvl5pPr marL="1828379" indent="0"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7366083-D2AD-D345-B7F0-7E2B194CCC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5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0">
            <a:extLst>
              <a:ext uri="{FF2B5EF4-FFF2-40B4-BE49-F238E27FC236}">
                <a16:creationId xmlns:a16="http://schemas.microsoft.com/office/drawing/2014/main" id="{A083BF0E-60F6-274D-925A-A3A8BBEA4A59}"/>
              </a:ext>
            </a:extLst>
          </p:cNvPr>
          <p:cNvSpPr txBox="1"/>
          <p:nvPr userDrawn="1"/>
        </p:nvSpPr>
        <p:spPr>
          <a:xfrm>
            <a:off x="9174640" y="9211559"/>
            <a:ext cx="572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SPONSORS</a:t>
            </a:r>
          </a:p>
        </p:txBody>
      </p:sp>
      <p:pic>
        <p:nvPicPr>
          <p:cNvPr id="16" name="Imagen 1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AF44FF0-4DF6-42B4-9497-736CEA606F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13" y="10497089"/>
            <a:ext cx="3384741" cy="1121703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4C32620E-5C24-4F75-AE41-2D7BC5070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5840" y="10497089"/>
            <a:ext cx="2761029" cy="1012377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D7DC1C49-29ED-46D3-851A-982468F23E4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6180" y="2097208"/>
            <a:ext cx="4865195" cy="6258870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F18F32CE-6011-41DC-9E58-7E05B67B2425}"/>
              </a:ext>
            </a:extLst>
          </p:cNvPr>
          <p:cNvSpPr/>
          <p:nvPr userDrawn="1"/>
        </p:nvSpPr>
        <p:spPr>
          <a:xfrm>
            <a:off x="10135055" y="9962061"/>
            <a:ext cx="3732740" cy="108189"/>
          </a:xfrm>
          <a:prstGeom prst="rect">
            <a:avLst/>
          </a:prstGeom>
          <a:solidFill>
            <a:srgbClr val="F6D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A3F5A3-85BA-DB43-86E2-7524D6A5F39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  <p:pic>
        <p:nvPicPr>
          <p:cNvPr id="1026" name="Picture 2" descr="Beezy – creowo">
            <a:extLst>
              <a:ext uri="{FF2B5EF4-FFF2-40B4-BE49-F238E27FC236}">
                <a16:creationId xmlns:a16="http://schemas.microsoft.com/office/drawing/2014/main" id="{38EAE3E4-EF1C-DF43-BCF3-C6B072A4B5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698" y="10657503"/>
            <a:ext cx="3271979" cy="85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505E961-EF66-A743-9E1D-C28DF5B8119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808721" y="10281042"/>
            <a:ext cx="3490845" cy="1228424"/>
          </a:xfrm>
          <a:prstGeom prst="rect">
            <a:avLst/>
          </a:prstGeom>
        </p:spPr>
      </p:pic>
      <p:pic>
        <p:nvPicPr>
          <p:cNvPr id="4" name="Imagen 3" descr="Imagen que contiene firmar, dibujo, alimentos, gente&#10;&#10;Descripción generada automáticamente">
            <a:extLst>
              <a:ext uri="{FF2B5EF4-FFF2-40B4-BE49-F238E27FC236}">
                <a16:creationId xmlns:a16="http://schemas.microsoft.com/office/drawing/2014/main" id="{BA17D366-3D90-5246-BEF6-5C19FBCBCBE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610" y="10733146"/>
            <a:ext cx="3490845" cy="8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1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3">
            <a:extLst>
              <a:ext uri="{FF2B5EF4-FFF2-40B4-BE49-F238E27FC236}">
                <a16:creationId xmlns:a16="http://schemas.microsoft.com/office/drawing/2014/main" id="{009D0C4E-5CF4-5D4B-A47B-A4A805A27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940" y="10368337"/>
            <a:ext cx="900000" cy="900000"/>
          </a:xfrm>
          <a:prstGeom prst="rect">
            <a:avLst/>
          </a:prstGeom>
          <a:noFill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75A9CE0-AED0-984C-8599-F7684C5B1A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4923" y="9781848"/>
            <a:ext cx="7066852" cy="715627"/>
          </a:xfrm>
        </p:spPr>
        <p:txBody>
          <a:bodyPr>
            <a:norm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twitteraccount</a:t>
            </a:r>
            <a:endParaRPr lang="es-E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52097F-7182-6E41-A00C-24F0D23D4FB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693222" y="3142768"/>
            <a:ext cx="5890254" cy="5887675"/>
          </a:xfrm>
          <a:prstGeom prst="ellipse">
            <a:avLst/>
          </a:prstGeom>
          <a:ln w="76200">
            <a:solidFill>
              <a:schemeClr val="bg1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1AC6F122-823E-7147-9333-56DD0650A6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4923" y="10964670"/>
            <a:ext cx="7066852" cy="674031"/>
          </a:xfrm>
        </p:spPr>
        <p:txBody>
          <a:bodyPr wrap="square">
            <a:sp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name@mail.com</a:t>
            </a:r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C8FD6AD-2052-BD48-BAB5-CE3A7A3B86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488940" y="11555017"/>
            <a:ext cx="900000" cy="900000"/>
          </a:xfrm>
          <a:prstGeom prst="rect">
            <a:avLst/>
          </a:prstGeom>
        </p:spPr>
      </p:pic>
      <p:sp>
        <p:nvSpPr>
          <p:cNvPr id="28" name="Marcador de posición de texto 27">
            <a:extLst>
              <a:ext uri="{FF2B5EF4-FFF2-40B4-BE49-F238E27FC236}">
                <a16:creationId xmlns:a16="http://schemas.microsoft.com/office/drawing/2014/main" id="{2A4BBD6A-0570-FE4A-B9F0-542092257E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50948" y="6024384"/>
            <a:ext cx="13540765" cy="6307016"/>
          </a:xfrm>
        </p:spPr>
        <p:txBody>
          <a:bodyPr>
            <a:normAutofit/>
          </a:bodyPr>
          <a:lstStyle>
            <a:lvl1pPr marL="0" indent="0">
              <a:buNone/>
              <a:defRPr sz="4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Brief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me</a:t>
            </a:r>
          </a:p>
        </p:txBody>
      </p:sp>
      <p:sp>
        <p:nvSpPr>
          <p:cNvPr id="30" name="Marcador de posición de texto 29">
            <a:extLst>
              <a:ext uri="{FF2B5EF4-FFF2-40B4-BE49-F238E27FC236}">
                <a16:creationId xmlns:a16="http://schemas.microsoft.com/office/drawing/2014/main" id="{AFB1AB09-4D38-1F48-9826-346B694A76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50948" y="3270738"/>
            <a:ext cx="13540765" cy="1229645"/>
          </a:xfrm>
        </p:spPr>
        <p:txBody>
          <a:bodyPr>
            <a:noAutofit/>
          </a:bodyPr>
          <a:lstStyle>
            <a:lvl1pPr marL="0" indent="0">
              <a:buNone/>
              <a:defRPr sz="9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31" name="Marcador de posición de texto 29">
            <a:extLst>
              <a:ext uri="{FF2B5EF4-FFF2-40B4-BE49-F238E27FC236}">
                <a16:creationId xmlns:a16="http://schemas.microsoft.com/office/drawing/2014/main" id="{F4399FFF-C1A3-F845-B142-D6A4C53182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2672" y="4561254"/>
            <a:ext cx="13540765" cy="806638"/>
          </a:xfrm>
        </p:spPr>
        <p:txBody>
          <a:bodyPr>
            <a:noAutofit/>
          </a:bodyPr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job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14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2E84D5-48F2-B642-A634-A62FFE7FD1D5}"/>
              </a:ext>
            </a:extLst>
          </p:cNvPr>
          <p:cNvSpPr txBox="1"/>
          <p:nvPr userDrawn="1"/>
        </p:nvSpPr>
        <p:spPr>
          <a:xfrm>
            <a:off x="20401005" y="127274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C15BF6-6013-3A4A-A368-47B57A2994BE}"/>
              </a:ext>
            </a:extLst>
          </p:cNvPr>
          <p:cNvSpPr txBox="1"/>
          <p:nvPr userDrawn="1"/>
        </p:nvSpPr>
        <p:spPr>
          <a:xfrm>
            <a:off x="21142411" y="284206"/>
            <a:ext cx="28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#</a:t>
            </a:r>
            <a:r>
              <a:rPr lang="es-ES" b="1" dirty="0" err="1">
                <a:solidFill>
                  <a:schemeClr val="bg1"/>
                </a:solidFill>
              </a:rPr>
              <a:t>MonkeyConf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5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7E0A1D-1D8B-402A-ABEB-D7EEABF943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682233" y="2015821"/>
            <a:ext cx="13718683" cy="96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5BD089F-097C-9B46-BA5E-165265D100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500FA2-F632-214E-BC37-849FF9B73E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C7B803-8CBC-5D4E-92A0-0CBDBD021A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9135497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F5F4AE6-FF19-4860-BD42-C7F26F735CD1}"/>
              </a:ext>
            </a:extLst>
          </p:cNvPr>
          <p:cNvSpPr txBox="1">
            <a:spLocks/>
          </p:cNvSpPr>
          <p:nvPr userDrawn="1"/>
        </p:nvSpPr>
        <p:spPr>
          <a:xfrm>
            <a:off x="13560724" y="2937956"/>
            <a:ext cx="9830481" cy="8172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81B1207-A3C8-1645-8591-8ADAF84EB0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976000"/>
            <a:ext cx="18565384" cy="665487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841E858-A3E1-9349-85DD-D82B8F9FDE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8565384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C8761E-C49D-3E47-AF17-690935D6B5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1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9" y="5975660"/>
            <a:ext cx="9880062" cy="6378265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CA81737-0AD0-2646-9B7D-EF7F1B316A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0404995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4257E0-461B-F247-B54D-5ED9EEBB5B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75C34A-AA45-D24A-A869-8D64F15581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2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8565384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83E7B8D-2D25-A945-862C-D90724EF70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35E2-14BF-F246-8200-622169DBE8EA}" type="datetimeFigureOut">
              <a:rPr lang="es-ES" smtClean="0"/>
              <a:t>28/11/20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32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1" r:id="rId2"/>
    <p:sldLayoutId id="2147483684" r:id="rId3"/>
    <p:sldLayoutId id="2147483682" r:id="rId4"/>
    <p:sldLayoutId id="2147483690" r:id="rId5"/>
    <p:sldLayoutId id="2147483683" r:id="rId6"/>
    <p:sldLayoutId id="2147483687" r:id="rId7"/>
    <p:sldLayoutId id="2147483685" r:id="rId8"/>
    <p:sldLayoutId id="2147483688" r:id="rId9"/>
    <p:sldLayoutId id="2147483686" r:id="rId10"/>
    <p:sldLayoutId id="2147483678" r:id="rId11"/>
    <p:sldLayoutId id="2147483679" r:id="rId12"/>
    <p:sldLayoutId id="2147483674" r:id="rId13"/>
    <p:sldLayoutId id="2147483689" r:id="rId14"/>
    <p:sldLayoutId id="2147483692" r:id="rId15"/>
    <p:sldLayoutId id="2147483693" r:id="rId16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ahoot.com/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CE5BB34-F879-F24F-B5F0-665031D6B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¿¿¿???</a:t>
            </a:r>
          </a:p>
        </p:txBody>
      </p:sp>
    </p:spTree>
    <p:extLst>
      <p:ext uri="{BB962C8B-B14F-4D97-AF65-F5344CB8AC3E}">
        <p14:creationId xmlns:p14="http://schemas.microsoft.com/office/powerpoint/2010/main" val="414225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31166" y="3221208"/>
            <a:ext cx="22720121" cy="5473600"/>
          </a:xfrm>
        </p:spPr>
        <p:txBody>
          <a:bodyPr/>
          <a:lstStyle/>
          <a:p>
            <a:r>
              <a:rPr lang="es-ES" sz="17599" dirty="0" err="1">
                <a:solidFill>
                  <a:schemeClr val="bg1"/>
                </a:solidFill>
              </a:rPr>
              <a:t>The</a:t>
            </a:r>
            <a:r>
              <a:rPr lang="es-ES" sz="17599" dirty="0">
                <a:solidFill>
                  <a:schemeClr val="bg1"/>
                </a:solidFill>
              </a:rPr>
              <a:t> </a:t>
            </a:r>
            <a:r>
              <a:rPr lang="es-ES" sz="17599" dirty="0" err="1">
                <a:solidFill>
                  <a:schemeClr val="bg1"/>
                </a:solidFill>
              </a:rPr>
              <a:t>event</a:t>
            </a:r>
            <a:r>
              <a:rPr lang="es-ES" sz="17599" dirty="0">
                <a:solidFill>
                  <a:schemeClr val="bg1"/>
                </a:solidFill>
              </a:rPr>
              <a:t> </a:t>
            </a:r>
            <a:r>
              <a:rPr lang="es-ES" sz="17599" dirty="0" err="1">
                <a:solidFill>
                  <a:schemeClr val="bg1"/>
                </a:solidFill>
              </a:rPr>
              <a:t>is</a:t>
            </a:r>
            <a:r>
              <a:rPr lang="es-ES" sz="17599" dirty="0">
                <a:solidFill>
                  <a:schemeClr val="bg1"/>
                </a:solidFill>
              </a:rPr>
              <a:t> </a:t>
            </a:r>
            <a:r>
              <a:rPr lang="es-ES" sz="17599" dirty="0" err="1">
                <a:solidFill>
                  <a:schemeClr val="bg1"/>
                </a:solidFill>
              </a:rPr>
              <a:t>almost</a:t>
            </a:r>
            <a:r>
              <a:rPr lang="es-ES" sz="17599" dirty="0">
                <a:solidFill>
                  <a:schemeClr val="bg1"/>
                </a:solidFill>
              </a:rPr>
              <a:t> </a:t>
            </a:r>
            <a:r>
              <a:rPr lang="es-ES" sz="17599" dirty="0" err="1">
                <a:solidFill>
                  <a:schemeClr val="bg1"/>
                </a:solidFill>
              </a:rPr>
              <a:t>over</a:t>
            </a:r>
            <a:r>
              <a:rPr lang="es-ES" sz="17599" dirty="0">
                <a:solidFill>
                  <a:schemeClr val="bg1"/>
                </a:solidFill>
              </a:rPr>
              <a:t>, </a:t>
            </a:r>
            <a:r>
              <a:rPr lang="es-ES" sz="17599" dirty="0" err="1">
                <a:solidFill>
                  <a:schemeClr val="bg1"/>
                </a:solidFill>
              </a:rPr>
              <a:t>but</a:t>
            </a:r>
            <a:r>
              <a:rPr lang="es-ES" sz="17599" dirty="0">
                <a:solidFill>
                  <a:schemeClr val="bg1"/>
                </a:solidFill>
              </a:rPr>
              <a:t> ...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>
          <a:xfrm>
            <a:off x="831145" y="8793342"/>
            <a:ext cx="22720121" cy="2113600"/>
          </a:xfrm>
        </p:spPr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we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have</a:t>
            </a:r>
            <a:r>
              <a:rPr lang="es-ES" dirty="0">
                <a:solidFill>
                  <a:schemeClr val="bg1"/>
                </a:solidFill>
              </a:rPr>
              <a:t> a </a:t>
            </a:r>
            <a:r>
              <a:rPr lang="es-ES" dirty="0" err="1">
                <a:solidFill>
                  <a:schemeClr val="bg1"/>
                </a:solidFill>
              </a:rPr>
              <a:t>surprise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8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17599" dirty="0" err="1">
                <a:solidFill>
                  <a:schemeClr val="bg1"/>
                </a:solidFill>
              </a:rPr>
              <a:t>Quiz</a:t>
            </a:r>
            <a:endParaRPr lang="es-ES" sz="17599" dirty="0">
              <a:solidFill>
                <a:schemeClr val="bg1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With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some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prizes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59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55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19121" y="3090256"/>
            <a:ext cx="21944171" cy="9768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5400" dirty="0" err="1"/>
              <a:t>We</a:t>
            </a:r>
            <a:r>
              <a:rPr lang="es-ES" sz="5400" dirty="0"/>
              <a:t> are </a:t>
            </a:r>
            <a:r>
              <a:rPr lang="es-ES" sz="5400" dirty="0" err="1"/>
              <a:t>going</a:t>
            </a:r>
            <a:r>
              <a:rPr lang="es-ES" sz="5400" dirty="0"/>
              <a:t> to </a:t>
            </a:r>
            <a:r>
              <a:rPr lang="es-ES" sz="5400" dirty="0" err="1"/>
              <a:t>organize</a:t>
            </a:r>
            <a:r>
              <a:rPr lang="es-ES" sz="5400" dirty="0"/>
              <a:t> a </a:t>
            </a:r>
            <a:r>
              <a:rPr lang="es-ES" sz="5400" b="1" dirty="0" err="1"/>
              <a:t>quiz</a:t>
            </a:r>
            <a:r>
              <a:rPr lang="es-ES" sz="5400" dirty="0"/>
              <a:t> of </a:t>
            </a:r>
            <a:r>
              <a:rPr lang="es-ES" sz="5400" dirty="0" err="1"/>
              <a:t>questions</a:t>
            </a:r>
            <a:r>
              <a:rPr lang="es-ES" sz="5400" dirty="0"/>
              <a:t> </a:t>
            </a:r>
            <a:r>
              <a:rPr lang="es-ES" sz="5400" dirty="0" err="1"/>
              <a:t>using</a:t>
            </a:r>
            <a:r>
              <a:rPr lang="es-ES" sz="5400" dirty="0"/>
              <a:t> </a:t>
            </a:r>
            <a:r>
              <a:rPr lang="es-ES" sz="5400" dirty="0">
                <a:hlinkClick r:id="rId2"/>
              </a:rPr>
              <a:t>https://kahoot.com</a:t>
            </a:r>
            <a:endParaRPr lang="es-ES" sz="5400" dirty="0"/>
          </a:p>
          <a:p>
            <a:pPr marL="0" indent="0">
              <a:buNone/>
            </a:pPr>
            <a:r>
              <a:rPr lang="es-ES" sz="5400" dirty="0" err="1"/>
              <a:t>We</a:t>
            </a:r>
            <a:r>
              <a:rPr lang="es-ES" sz="5400" dirty="0"/>
              <a:t> </a:t>
            </a:r>
            <a:r>
              <a:rPr lang="es-ES" sz="5400" dirty="0" err="1"/>
              <a:t>will</a:t>
            </a:r>
            <a:r>
              <a:rPr lang="es-ES" sz="5400" dirty="0"/>
              <a:t> </a:t>
            </a:r>
            <a:r>
              <a:rPr lang="es-ES" sz="5400" dirty="0" err="1"/>
              <a:t>have</a:t>
            </a:r>
            <a:r>
              <a:rPr lang="es-ES" sz="5400" dirty="0"/>
              <a:t> 30 </a:t>
            </a:r>
            <a:r>
              <a:rPr lang="es-ES" sz="5400" dirty="0" err="1"/>
              <a:t>questions</a:t>
            </a:r>
            <a:r>
              <a:rPr lang="es-ES" sz="5400" dirty="0"/>
              <a:t> </a:t>
            </a:r>
            <a:r>
              <a:rPr lang="es-ES" sz="5400" dirty="0" err="1"/>
              <a:t>that</a:t>
            </a:r>
            <a:r>
              <a:rPr lang="es-ES" sz="5400" dirty="0"/>
              <a:t> </a:t>
            </a:r>
            <a:r>
              <a:rPr lang="es-ES" sz="5400" dirty="0" err="1"/>
              <a:t>will</a:t>
            </a:r>
            <a:r>
              <a:rPr lang="es-ES" sz="5400" dirty="0"/>
              <a:t> determine a </a:t>
            </a:r>
            <a:r>
              <a:rPr lang="es-ES" sz="5400" b="1" dirty="0"/>
              <a:t>ranking</a:t>
            </a:r>
            <a:r>
              <a:rPr lang="es-ES" sz="5400" dirty="0"/>
              <a:t>.</a:t>
            </a:r>
          </a:p>
          <a:p>
            <a:pPr marL="0" indent="0">
              <a:buNone/>
            </a:pPr>
            <a:r>
              <a:rPr lang="es-ES" sz="5400" dirty="0" err="1"/>
              <a:t>Thanks</a:t>
            </a:r>
            <a:r>
              <a:rPr lang="es-ES" sz="5400" dirty="0"/>
              <a:t> to Sponsors, </a:t>
            </a:r>
            <a:r>
              <a:rPr lang="es-ES" sz="5400" dirty="0" err="1"/>
              <a:t>we</a:t>
            </a:r>
            <a:r>
              <a:rPr lang="es-ES" sz="5400" dirty="0"/>
              <a:t> </a:t>
            </a:r>
            <a:r>
              <a:rPr lang="es-ES" sz="5400" dirty="0" err="1"/>
              <a:t>will</a:t>
            </a:r>
            <a:r>
              <a:rPr lang="es-ES" sz="5400" dirty="0"/>
              <a:t> </a:t>
            </a:r>
            <a:r>
              <a:rPr lang="es-ES" sz="5400" dirty="0" err="1"/>
              <a:t>have</a:t>
            </a:r>
            <a:r>
              <a:rPr lang="es-ES" sz="5400" dirty="0"/>
              <a:t> </a:t>
            </a:r>
            <a:r>
              <a:rPr lang="es-ES" sz="5400" dirty="0" err="1"/>
              <a:t>prizes</a:t>
            </a:r>
            <a:r>
              <a:rPr lang="es-ES" sz="5400" dirty="0"/>
              <a:t> </a:t>
            </a:r>
            <a:r>
              <a:rPr lang="es-ES" sz="5400" dirty="0" err="1"/>
              <a:t>for</a:t>
            </a:r>
            <a:r>
              <a:rPr lang="es-ES" sz="5400" dirty="0"/>
              <a:t> </a:t>
            </a:r>
            <a:r>
              <a:rPr lang="es-ES" sz="5400" dirty="0" err="1"/>
              <a:t>the</a:t>
            </a:r>
            <a:r>
              <a:rPr lang="es-ES" sz="5400" dirty="0"/>
              <a:t> top 5. </a:t>
            </a:r>
            <a:r>
              <a:rPr lang="es-ES" sz="5400" dirty="0" err="1"/>
              <a:t>The</a:t>
            </a:r>
            <a:r>
              <a:rPr lang="es-ES" sz="5400" dirty="0"/>
              <a:t> </a:t>
            </a:r>
            <a:r>
              <a:rPr lang="es-ES" sz="5400" dirty="0" err="1"/>
              <a:t>prizes</a:t>
            </a:r>
            <a:r>
              <a:rPr lang="es-ES" sz="5400" dirty="0"/>
              <a:t> </a:t>
            </a:r>
            <a:r>
              <a:rPr lang="es-ES" sz="5400" dirty="0" err="1"/>
              <a:t>will</a:t>
            </a:r>
            <a:r>
              <a:rPr lang="es-ES" sz="5400" dirty="0"/>
              <a:t> be:</a:t>
            </a:r>
          </a:p>
          <a:p>
            <a:pPr marL="1836890" lvl="1" indent="-761952"/>
            <a:r>
              <a:rPr lang="es-ES" sz="5400" dirty="0"/>
              <a:t>1º - </a:t>
            </a:r>
            <a:r>
              <a:rPr lang="es-ES" sz="5400" b="1" dirty="0"/>
              <a:t>150€</a:t>
            </a:r>
          </a:p>
          <a:p>
            <a:pPr marL="1836890" lvl="1" indent="-761952"/>
            <a:r>
              <a:rPr lang="es-ES" sz="5400" dirty="0"/>
              <a:t>2º - 100€</a:t>
            </a:r>
          </a:p>
          <a:p>
            <a:pPr marL="1836890" lvl="1" indent="-761952"/>
            <a:r>
              <a:rPr lang="es-ES" sz="5400" dirty="0"/>
              <a:t>3º - 50€</a:t>
            </a:r>
          </a:p>
          <a:p>
            <a:pPr marL="1836890" lvl="1" indent="-761952"/>
            <a:r>
              <a:rPr lang="es-ES" sz="5400" dirty="0"/>
              <a:t>4º - 25€</a:t>
            </a:r>
          </a:p>
          <a:p>
            <a:pPr marL="1836890" lvl="1" indent="-761952"/>
            <a:r>
              <a:rPr lang="es-ES" sz="5400" dirty="0"/>
              <a:t>5º - 25€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Monkey</a:t>
            </a:r>
            <a:r>
              <a:rPr lang="es-ES" dirty="0"/>
              <a:t> </a:t>
            </a:r>
            <a:r>
              <a:rPr lang="es-ES" dirty="0" err="1"/>
              <a:t>Conf</a:t>
            </a:r>
            <a:r>
              <a:rPr lang="es-ES" dirty="0"/>
              <a:t> 2020 </a:t>
            </a:r>
            <a:r>
              <a:rPr lang="es-ES" dirty="0" err="1"/>
              <a:t>Quiz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5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371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/>
          </a:stretch>
        </a:blipFill>
        <a:ln w="152400">
          <a:solidFill>
            <a:schemeClr val="bg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85</Words>
  <Application>Microsoft Macintosh PowerPoint</Application>
  <PresentationFormat>Personalizado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¿¿¿???</vt:lpstr>
      <vt:lpstr>The event is almost over, but ...</vt:lpstr>
      <vt:lpstr>Quiz</vt:lpstr>
      <vt:lpstr>Presentación de PowerPoint</vt:lpstr>
      <vt:lpstr>Monkey Conf 2020 Quiz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presente y futuro de Xamarin.Forms</dc:title>
  <dc:creator>Javier Suárez Ruiz</dc:creator>
  <cp:lastModifiedBy>Javier Suárez Ruiz</cp:lastModifiedBy>
  <cp:revision>47</cp:revision>
  <dcterms:created xsi:type="dcterms:W3CDTF">2019-11-11T13:09:02Z</dcterms:created>
  <dcterms:modified xsi:type="dcterms:W3CDTF">2020-11-28T10:43:19Z</dcterms:modified>
</cp:coreProperties>
</file>