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83" r:id="rId2"/>
    <p:sldId id="284" r:id="rId3"/>
    <p:sldId id="2076136957" r:id="rId4"/>
    <p:sldId id="2076136956" r:id="rId5"/>
    <p:sldId id="2076136961" r:id="rId6"/>
    <p:sldId id="2076136958" r:id="rId7"/>
    <p:sldId id="2076136964" r:id="rId8"/>
    <p:sldId id="2076136962" r:id="rId9"/>
    <p:sldId id="2076136960" r:id="rId10"/>
    <p:sldId id="2076136965" r:id="rId11"/>
    <p:sldId id="2076136963" r:id="rId12"/>
    <p:sldId id="2076136959" r:id="rId13"/>
    <p:sldId id="2076136945" r:id="rId14"/>
    <p:sldId id="2076136946" r:id="rId15"/>
    <p:sldId id="2076136947" r:id="rId16"/>
    <p:sldId id="2076136948" r:id="rId17"/>
    <p:sldId id="2076136949" r:id="rId18"/>
    <p:sldId id="2076136950" r:id="rId19"/>
    <p:sldId id="2076136951" r:id="rId20"/>
    <p:sldId id="2076136952" r:id="rId21"/>
    <p:sldId id="2076136953" r:id="rId22"/>
    <p:sldId id="2076136954" r:id="rId23"/>
    <p:sldId id="2076136955" r:id="rId24"/>
    <p:sldId id="269" r:id="rId25"/>
    <p:sldId id="10561" r:id="rId26"/>
    <p:sldId id="280" r:id="rId27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75794BD-052E-BF44-A78B-60BAF52A9CB6}">
          <p14:sldIdLst>
            <p14:sldId id="283"/>
            <p14:sldId id="284"/>
            <p14:sldId id="2076136957"/>
          </p14:sldIdLst>
        </p14:section>
        <p14:section name="Behaviors" id="{4892C48F-2E83-6747-943F-12D0F343796C}">
          <p14:sldIdLst>
            <p14:sldId id="2076136956"/>
            <p14:sldId id="2076136961"/>
          </p14:sldIdLst>
        </p14:section>
        <p14:section name="Converters" id="{EBDE242B-2D35-7545-AF91-6F162AB000FD}">
          <p14:sldIdLst>
            <p14:sldId id="2076136958"/>
            <p14:sldId id="2076136964"/>
            <p14:sldId id="2076136962"/>
          </p14:sldIdLst>
        </p14:section>
        <p14:section name="Effects" id="{8FB63AB2-2231-B847-B6A2-06257B274544}">
          <p14:sldIdLst>
            <p14:sldId id="2076136960"/>
            <p14:sldId id="2076136965"/>
            <p14:sldId id="2076136963"/>
          </p14:sldIdLst>
        </p14:section>
        <p14:section name="Views" id="{2CF29D91-4B4F-744B-A7AD-D344F1CC6F2E}">
          <p14:sldIdLst>
            <p14:sldId id="2076136959"/>
            <p14:sldId id="2076136945"/>
            <p14:sldId id="2076136946"/>
            <p14:sldId id="2076136947"/>
            <p14:sldId id="2076136948"/>
            <p14:sldId id="2076136949"/>
            <p14:sldId id="2076136950"/>
            <p14:sldId id="2076136951"/>
            <p14:sldId id="2076136952"/>
            <p14:sldId id="2076136953"/>
            <p14:sldId id="2076136954"/>
            <p14:sldId id="2076136955"/>
            <p14:sldId id="269"/>
          </p14:sldIdLst>
        </p14:section>
        <p14:section name="Ending" id="{EEEA23C2-700D-1D47-AB5B-5C68187AC3A1}">
          <p14:sldIdLst>
            <p14:sldId id="1056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67"/>
    <a:srgbClr val="F6D063"/>
    <a:srgbClr val="FF3654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8"/>
    <p:restoredTop sz="86397"/>
  </p:normalViewPr>
  <p:slideViewPr>
    <p:cSldViewPr snapToGrid="0" snapToObjects="1">
      <p:cViewPr varScale="1">
        <p:scale>
          <a:sx n="91" d="100"/>
          <a:sy n="91" d="100"/>
        </p:scale>
        <p:origin x="272" y="720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2" name="Imagen 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F25E09D-BC7C-4964-A024-C0A1F88500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82" y="6196725"/>
            <a:ext cx="3384741" cy="1121703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4" name="Picture 2" descr="Beezy – creowo">
            <a:extLst>
              <a:ext uri="{FF2B5EF4-FFF2-40B4-BE49-F238E27FC236}">
                <a16:creationId xmlns:a16="http://schemas.microsoft.com/office/drawing/2014/main" id="{5EB6FBA0-882B-8E42-BE77-AD19FC6C77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44" y="7780826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98444" y="8861045"/>
            <a:ext cx="3490845" cy="1228424"/>
          </a:xfrm>
          <a:prstGeom prst="rect">
            <a:avLst/>
          </a:prstGeom>
        </p:spPr>
      </p:pic>
      <p:pic>
        <p:nvPicPr>
          <p:cNvPr id="3" name="Imagen 2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9EF567A3-63A6-C445-A106-59D3B96A6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43" y="10478772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DFFA6D-0FD0-D448-BE54-9F0FEDE17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264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F44FF0-4DF6-42B4-9497-736CEA606F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13" y="10497089"/>
            <a:ext cx="3384741" cy="112170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026" name="Picture 2" descr="Beezy – creowo">
            <a:extLst>
              <a:ext uri="{FF2B5EF4-FFF2-40B4-BE49-F238E27FC236}">
                <a16:creationId xmlns:a16="http://schemas.microsoft.com/office/drawing/2014/main" id="{38EAE3E4-EF1C-DF43-BCF3-C6B072A4B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698" y="10657503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8721" y="10281042"/>
            <a:ext cx="3490845" cy="1228424"/>
          </a:xfrm>
          <a:prstGeom prst="rect">
            <a:avLst/>
          </a:prstGeom>
        </p:spPr>
      </p:pic>
      <p:pic>
        <p:nvPicPr>
          <p:cNvPr id="4" name="Imagen 3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BA17D366-3D90-5246-BEF6-5C19FBCBCBE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610" y="10733146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  <p:sldLayoutId id="2147483692" r:id="rId15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Xamarin</a:t>
            </a:r>
            <a:r>
              <a:rPr lang="es-ES" dirty="0"/>
              <a:t> </a:t>
            </a:r>
            <a:r>
              <a:rPr lang="es-ES" dirty="0" err="1"/>
              <a:t>Community</a:t>
            </a:r>
            <a:r>
              <a:rPr lang="es-ES" dirty="0"/>
              <a:t> </a:t>
            </a:r>
            <a:r>
              <a:rPr lang="es-ES" dirty="0" err="1"/>
              <a:t>Toolkit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/>
              <a:t>Effects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3381377"/>
            <a:ext cx="215296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Effects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native</a:t>
            </a:r>
            <a:r>
              <a:rPr lang="es-ES" dirty="0"/>
              <a:t> </a:t>
            </a:r>
            <a:r>
              <a:rPr lang="es-ES" dirty="0" err="1"/>
              <a:t>controls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to be </a:t>
            </a:r>
            <a:r>
              <a:rPr lang="es-ES" dirty="0" err="1"/>
              <a:t>customized</a:t>
            </a:r>
            <a:r>
              <a:rPr lang="es-ES" dirty="0"/>
              <a:t>, and are </a:t>
            </a:r>
            <a:r>
              <a:rPr lang="es-ES" dirty="0" err="1"/>
              <a:t>typically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small</a:t>
            </a:r>
            <a:r>
              <a:rPr lang="es-ES" dirty="0"/>
              <a:t> </a:t>
            </a:r>
            <a:r>
              <a:rPr lang="es-ES" dirty="0" err="1"/>
              <a:t>styling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Effects</a:t>
            </a:r>
            <a:r>
              <a:rPr lang="es-ES" dirty="0"/>
              <a:t>:</a:t>
            </a:r>
          </a:p>
          <a:p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IconTintColorEffect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RemoveBorderEffect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SafeAreaEffect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SelectAllTextEffect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2076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DEMO: Let's take a look at the effects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81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Views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30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AvatarView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4308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xct:AvatarView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ColorTheme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="{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x:Static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xct:ColorTheme.Jungle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}"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FontSize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="Medium”&gt;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&lt;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xct:AvatarView.Source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&lt;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UriImageSource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Uri="{Binding Source}" /&gt;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&lt;/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xct:AvatarView.Source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&lt;/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xct:AvatarView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0489952-0C23-BC4A-B5ED-BD6A7D9DF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324" y="2980015"/>
            <a:ext cx="4762500" cy="84709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AvatarView</a:t>
            </a:r>
            <a:r>
              <a:rPr lang="es-ES" dirty="0"/>
              <a:t> </a:t>
            </a:r>
            <a:r>
              <a:rPr lang="es-ES" dirty="0" err="1"/>
              <a:t>represents</a:t>
            </a:r>
            <a:r>
              <a:rPr lang="es-ES" dirty="0"/>
              <a:t> a </a:t>
            </a:r>
            <a:r>
              <a:rPr lang="es-ES" dirty="0" err="1"/>
              <a:t>user's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initials</a:t>
            </a:r>
            <a:r>
              <a:rPr lang="es-ES" dirty="0"/>
              <a:t> and a </a:t>
            </a:r>
            <a:r>
              <a:rPr lang="es-ES" dirty="0" err="1"/>
              <a:t>generated</a:t>
            </a:r>
            <a:r>
              <a:rPr lang="es-ES" dirty="0"/>
              <a:t> </a:t>
            </a:r>
            <a:r>
              <a:rPr lang="es-ES" dirty="0" err="1"/>
              <a:t>background</a:t>
            </a:r>
            <a:r>
              <a:rPr lang="es-ES" dirty="0"/>
              <a:t> color.</a:t>
            </a:r>
          </a:p>
        </p:txBody>
      </p:sp>
    </p:spTree>
    <p:extLst>
      <p:ext uri="{BB962C8B-B14F-4D97-AF65-F5344CB8AC3E}">
        <p14:creationId xmlns:p14="http://schemas.microsoft.com/office/powerpoint/2010/main" val="18721307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BadgeView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3877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xct:BadgeView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="White"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Text="1"&gt;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Text="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BadgeView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xct:BadgeView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View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notify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status of </a:t>
            </a:r>
            <a:r>
              <a:rPr lang="es-ES" dirty="0" err="1"/>
              <a:t>something</a:t>
            </a:r>
            <a:r>
              <a:rPr lang="es-ES" dirty="0"/>
              <a:t>.</a:t>
            </a: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41C647-6787-E14B-B283-F7AF8A87D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967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142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GravatarImageSource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44319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&lt;Image&gt;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Image.Source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xct:GravatarImageSource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Email="{Binding Email}"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Size="{Binding Size}"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CachingEnabled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="{Binding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EnableCache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Image.Source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&lt;/Image&gt;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GravatarImageSource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to </a:t>
            </a:r>
            <a:r>
              <a:rPr lang="es-ES" dirty="0" err="1"/>
              <a:t>easily</a:t>
            </a:r>
            <a:r>
              <a:rPr lang="es-ES" dirty="0"/>
              <a:t> </a:t>
            </a:r>
            <a:r>
              <a:rPr lang="es-ES" dirty="0" err="1"/>
              <a:t>utilize</a:t>
            </a:r>
            <a:r>
              <a:rPr lang="es-ES" dirty="0"/>
              <a:t> a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Gravatar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Gravatar.com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email </a:t>
            </a:r>
            <a:r>
              <a:rPr lang="es-ES" dirty="0" err="1"/>
              <a:t>address</a:t>
            </a:r>
            <a:r>
              <a:rPr lang="es-ES" dirty="0"/>
              <a:t>.</a:t>
            </a: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C359C47-325E-5140-9892-4AA7E25E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897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72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/>
              <a:t>Expander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8863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IsEnabled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="{Binding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IsEnabled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xct:Expander.Header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&lt;Label Text="Nested expander"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FontSize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="30"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FontAttributes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="Bold"/&gt;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xct:Expander.Header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xct:Expander.ContentTemplate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DataTemplate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Spacing="0" Margin="10" Padding="1"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="Black"&gt;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HeightRequest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="50" Color="White"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HeightRequest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="50" Color="Red"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HeightRequest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="50" Color="White"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DataTemplate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xct:Expander.ContentTemplate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Expander</a:t>
            </a:r>
            <a:r>
              <a:rPr lang="es-ES" dirty="0"/>
              <a:t> control </a:t>
            </a:r>
            <a:r>
              <a:rPr lang="es-ES" dirty="0" err="1"/>
              <a:t>provides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expandable</a:t>
            </a:r>
            <a:r>
              <a:rPr lang="es-ES" dirty="0"/>
              <a:t> </a:t>
            </a:r>
            <a:r>
              <a:rPr lang="es-ES" dirty="0" err="1"/>
              <a:t>container</a:t>
            </a:r>
            <a:r>
              <a:rPr lang="es-ES" dirty="0"/>
              <a:t> to host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.</a:t>
            </a:r>
          </a:p>
        </p:txBody>
      </p:sp>
      <p:pic>
        <p:nvPicPr>
          <p:cNvPr id="6" name="Imagen 5" descr="Imagen que contiene Carta&#10;&#10;Descripción generada automáticamente">
            <a:extLst>
              <a:ext uri="{FF2B5EF4-FFF2-40B4-BE49-F238E27FC236}">
                <a16:creationId xmlns:a16="http://schemas.microsoft.com/office/drawing/2014/main" id="{6B0C1717-0923-444F-8AC7-AAA8E754C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54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295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MediaElement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4985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xct:MediaElement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mediaElement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Source="https://sec.ch9.ms/ch9/5d93/a1eab4bf-3288-4faf-81c4-294402a85d93/XamarinShow_mid.mp4"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ShowsPlaybackControls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MediaOpened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OnMediaOpened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MediaFailed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OnMediaFailed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MediaEnded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OnMediaEnded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SeekCompleted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OnSeekCompleted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MediaElement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playing</a:t>
            </a:r>
            <a:r>
              <a:rPr lang="es-ES" dirty="0"/>
              <a:t> video and audio.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5EBD201-47A0-9F45-998C-3A6328C2B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860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402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RangeSlider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8863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x:Name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RangeSlider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MaximumValue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="10"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MinimumValue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="-10"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="0.01"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="-10"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="10”&gt;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xct:RangeSlider.LowerThumbView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&lt;Label Text="L"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VerticalTextAlignment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HorizontalTextAlignment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IsVisible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="{Binding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IsToggled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Source={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x:Reference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LowerThumbViewSwitch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}}" /&gt;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xct:RangeSlider.LowerThumbView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xct:RangeSlider.UpperThumbView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&lt;Label Text="U"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VerticalTextAlignment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HorizontalTextAlignment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IsVisible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="{Binding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IsToggled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Source={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x:Reference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UpperThumbViewSwitch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}}" /&gt;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xct:RangeSlider.UpperThumbView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RangeSlider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slider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thumbs</a:t>
            </a:r>
            <a:r>
              <a:rPr lang="es-ES" dirty="0"/>
              <a:t> </a:t>
            </a:r>
            <a:r>
              <a:rPr lang="es-ES" dirty="0" err="1"/>
              <a:t>allowing</a:t>
            </a:r>
            <a:r>
              <a:rPr lang="es-ES" dirty="0"/>
              <a:t> to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ranges</a:t>
            </a:r>
            <a:r>
              <a:rPr lang="es-ES" dirty="0"/>
              <a:t>.</a:t>
            </a: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9E8FCD0-1335-B14D-AECC-DD5A0676A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680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196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SnackBar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9417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MessageOptions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Message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GenerateLongText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SnackBarActionOptions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SnackBarActionOptions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Text = "Action1",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Action = () =&gt;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Debug.WriteLine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("1");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Task.CompletedTask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SnackBarActionOptions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Text = "Action2",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Action = () =&gt;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Debug.WriteLine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("2");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Task.CompletedTask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options =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SnackBarOptions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Duration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TimeSpan.FromMilliseconds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(5000),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Actions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actionOptions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result = await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this.DisplaySnackBarAsync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(options);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Show </a:t>
            </a:r>
            <a:r>
              <a:rPr lang="es-ES" dirty="0" err="1"/>
              <a:t>SnackBar</a:t>
            </a:r>
            <a:r>
              <a:rPr lang="es-ES" dirty="0"/>
              <a:t>, </a:t>
            </a:r>
            <a:r>
              <a:rPr lang="es-ES" dirty="0" err="1"/>
              <a:t>Toast</a:t>
            </a:r>
            <a:r>
              <a:rPr lang="es-ES" dirty="0"/>
              <a:t> etc.</a:t>
            </a: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E268BE8-734D-1944-ABF8-8BFD6DADF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324" y="3103264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557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StateLayout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6647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xct:StateLayout.StateViews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xct:StateView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="Loading"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="White"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VerticalOptions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FillAndExpand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VerticalOptions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HorizontalOptions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ActivityIndicator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Color="#1abc9c"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IsRunning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="{Binding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Converter={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StaticResource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StateToBooleanConverter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ConverterParameter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x:Static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xct:LayoutState.Loading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&lt;Label Text="Loading..."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HorizontalOptions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xct:StateView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xct:StateLayout.StateViews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</a:t>
            </a:r>
            <a:r>
              <a:rPr lang="es-ES" dirty="0" err="1"/>
              <a:t>collection</a:t>
            </a:r>
            <a:r>
              <a:rPr lang="es-ES" dirty="0"/>
              <a:t> of </a:t>
            </a:r>
            <a:r>
              <a:rPr lang="es-ES" dirty="0" err="1"/>
              <a:t>attached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views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of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layouts</a:t>
            </a:r>
            <a:r>
              <a:rPr lang="es-ES" dirty="0"/>
              <a:t>.</a:t>
            </a:r>
          </a:p>
        </p:txBody>
      </p:sp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0D77F9C2-17DB-BA4C-86FC-1052BC646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324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648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SideMenuView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9479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x:Name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SideMenuView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&lt;!--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MainView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Orientation="Horizontal"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="Gold"&gt;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&lt;Button Style="{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StaticResource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BaseMenuButtonStyle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Clicked="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OnLeftButtonClicked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&lt;Button Style="{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StaticResource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BaseMenuButtonStyle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HorizontalOptions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EndAndExpand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Clicked="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OnRightButtonClicked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&lt;!--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LeftMenu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="Orange"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xct:SideMenuView.Position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LeftMenu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xct:SideMenuView.MenuWidthPercentage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=".5" /&gt;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&lt;!--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RightMenu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LightGreen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xct:SideMenuView.Position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RightMenu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xct:SideMenuView.MenuWidthPercentage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=".3" /&gt;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SideMenuView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simple and flexible </a:t>
            </a:r>
            <a:r>
              <a:rPr lang="es-ES" dirty="0" err="1"/>
              <a:t>Right</a:t>
            </a:r>
            <a:r>
              <a:rPr lang="es-ES" dirty="0"/>
              <a:t>/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control.</a:t>
            </a:r>
          </a:p>
        </p:txBody>
      </p:sp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B4EAEF7E-FF8F-A846-879F-DB8C578E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037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5840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/>
              <a:t>Shield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3877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xct:Shield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Subject="IDE"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Status="2019"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Color="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DodgerBlue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="White"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Margin="2,0" /&gt;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Shields</a:t>
            </a:r>
            <a:r>
              <a:rPr lang="es-ES" dirty="0"/>
              <a:t> can show </a:t>
            </a:r>
            <a:r>
              <a:rPr lang="es-ES" dirty="0" err="1"/>
              <a:t>some</a:t>
            </a:r>
            <a:r>
              <a:rPr lang="es-ES" dirty="0"/>
              <a:t> status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-to-</a:t>
            </a:r>
            <a:r>
              <a:rPr lang="es-ES" dirty="0" err="1"/>
              <a:t>action</a:t>
            </a:r>
            <a:r>
              <a:rPr lang="es-ES" dirty="0"/>
              <a:t> in a </a:t>
            </a:r>
            <a:r>
              <a:rPr lang="es-ES" dirty="0" err="1"/>
              <a:t>badge-like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.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4751A3A-52F9-E941-9B37-F479F9C73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324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394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TabView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9417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TabStripPlacement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="Bottom"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TabStripBackgroundColor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="Blue"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TabStripHeight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="60"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TabIndicatorColor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="Yellow"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TabContentBackgroundColor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="Yellow"&gt;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xct:TabViewItem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Icon="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triangle.png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Text="Tab 1"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="White"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TextColorSelected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="Yellow"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FontSize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="12"&gt;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&lt;Grid 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="Gray"&gt;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&lt;Label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Text="TabContent1" /&gt;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&lt;/Grid&gt;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xct:TabViewItem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xct:TabViewItem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Icon="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circle.png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Text="Tab 2"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="White"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TextColorSelected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="Yellow"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FontSize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="12"&gt;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&lt;Grid&gt;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&lt;Label    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Text="TabContent2" /&gt;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&lt;/Grid&gt;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xct:TabViewItem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Shields</a:t>
            </a:r>
            <a:r>
              <a:rPr lang="es-ES" dirty="0"/>
              <a:t> can show </a:t>
            </a:r>
            <a:r>
              <a:rPr lang="es-ES" dirty="0" err="1"/>
              <a:t>some</a:t>
            </a:r>
            <a:r>
              <a:rPr lang="es-ES" dirty="0"/>
              <a:t> status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-to-</a:t>
            </a:r>
            <a:r>
              <a:rPr lang="es-ES" dirty="0" err="1"/>
              <a:t>action</a:t>
            </a:r>
            <a:r>
              <a:rPr lang="es-ES" dirty="0"/>
              <a:t> in a </a:t>
            </a:r>
            <a:r>
              <a:rPr lang="es-ES" dirty="0" err="1"/>
              <a:t>badge-like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.</a:t>
            </a:r>
          </a:p>
        </p:txBody>
      </p:sp>
      <p:pic>
        <p:nvPicPr>
          <p:cNvPr id="5" name="Imagen 4" descr="Imagen que contiene Gráfico, Gráfico de rectángulos&#10;&#10;Descripción generada automáticamente">
            <a:extLst>
              <a:ext uri="{FF2B5EF4-FFF2-40B4-BE49-F238E27FC236}">
                <a16:creationId xmlns:a16="http://schemas.microsoft.com/office/drawing/2014/main" id="{3DE82401-82C9-3A43-B6C4-3418567E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54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182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DEMO: Let's take a look at the controls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719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04F-8DAF-9A4D-ABE5-3E9FDFE96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4874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18E75EE-1BF5-DB4C-BAAD-706FAA9D2E67}"/>
              </a:ext>
            </a:extLst>
          </p:cNvPr>
          <p:cNvSpPr txBox="1"/>
          <p:nvPr/>
        </p:nvSpPr>
        <p:spPr>
          <a:xfrm>
            <a:off x="5261317" y="100724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/>
              <a:t>Xamarin Community Toolkit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3381377"/>
            <a:ext cx="168536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Xamarin</a:t>
            </a:r>
            <a:r>
              <a:rPr lang="es-ES" dirty="0"/>
              <a:t> </a:t>
            </a:r>
            <a:r>
              <a:rPr lang="es-ES" dirty="0" err="1"/>
              <a:t>Community</a:t>
            </a:r>
            <a:r>
              <a:rPr lang="es-ES" dirty="0"/>
              <a:t> </a:t>
            </a:r>
            <a:r>
              <a:rPr lang="es-ES" dirty="0" err="1"/>
              <a:t>Toolkit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collection</a:t>
            </a:r>
            <a:r>
              <a:rPr lang="es-ES" dirty="0"/>
              <a:t> of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mobile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Xamarin.Forms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tend</a:t>
            </a:r>
            <a:r>
              <a:rPr lang="es-ES" dirty="0"/>
              <a:t> to </a:t>
            </a:r>
            <a:r>
              <a:rPr lang="es-ES" dirty="0" err="1"/>
              <a:t>replicate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apps.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simplifies</a:t>
            </a:r>
            <a:r>
              <a:rPr lang="es-ES" dirty="0"/>
              <a:t> and </a:t>
            </a:r>
            <a:r>
              <a:rPr lang="es-ES" dirty="0" err="1"/>
              <a:t>demonstrates</a:t>
            </a:r>
            <a:r>
              <a:rPr lang="es-ES" dirty="0"/>
              <a:t>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 apps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Xamarin.Forms</a:t>
            </a:r>
            <a:r>
              <a:rPr lang="es-ES" dirty="0"/>
              <a:t>. </a:t>
            </a:r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library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Behaviors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Converters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Effects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Views</a:t>
            </a:r>
            <a:endParaRPr lang="es-ES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0A8A6BF5-15FE-2543-9BCE-184ACE57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558" y="2830405"/>
            <a:ext cx="3367127" cy="33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03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Behaviors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41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DEMO: Let's take a look at the behaviors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114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Converters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603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/>
              <a:t>Converters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3381377"/>
            <a:ext cx="2152967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Suppose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to define a data </a:t>
            </a:r>
            <a:r>
              <a:rPr lang="es-ES" dirty="0" err="1"/>
              <a:t>binding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of </a:t>
            </a:r>
            <a:r>
              <a:rPr lang="es-ES" dirty="0" err="1"/>
              <a:t>type</a:t>
            </a:r>
            <a:r>
              <a:rPr lang="es-ES" dirty="0"/>
              <a:t> </a:t>
            </a:r>
            <a:r>
              <a:rPr lang="es-ES" dirty="0" err="1"/>
              <a:t>int</a:t>
            </a:r>
            <a:r>
              <a:rPr lang="es-ES" dirty="0"/>
              <a:t> 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target 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 </a:t>
            </a:r>
            <a:r>
              <a:rPr lang="es-ES" dirty="0" err="1"/>
              <a:t>bool</a:t>
            </a:r>
            <a:r>
              <a:rPr lang="es-ES" dirty="0"/>
              <a:t>.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data </a:t>
            </a:r>
            <a:r>
              <a:rPr lang="es-ES" dirty="0" err="1"/>
              <a:t>binding</a:t>
            </a:r>
            <a:r>
              <a:rPr lang="es-ES" dirty="0"/>
              <a:t> to produce a false 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to 0, and true </a:t>
            </a:r>
            <a:r>
              <a:rPr lang="es-ES" dirty="0" err="1"/>
              <a:t>otherwise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You</a:t>
            </a:r>
            <a:r>
              <a:rPr lang="es-ES" dirty="0"/>
              <a:t> can do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implements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 </a:t>
            </a:r>
            <a:r>
              <a:rPr lang="es-ES" b="1" dirty="0" err="1"/>
              <a:t>IValueConverter</a:t>
            </a:r>
            <a:r>
              <a:rPr lang="es-ES" dirty="0"/>
              <a:t>  </a:t>
            </a:r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probably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, </a:t>
            </a:r>
            <a:r>
              <a:rPr lang="es-ES" b="1" dirty="0" err="1"/>
              <a:t>Converters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XCT, </a:t>
            </a:r>
            <a:r>
              <a:rPr lang="es-ES" dirty="0" err="1"/>
              <a:t>we</a:t>
            </a:r>
            <a:r>
              <a:rPr lang="es-ES" dirty="0"/>
              <a:t> try to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Converters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are </a:t>
            </a:r>
            <a:r>
              <a:rPr lang="es-ES" dirty="0" err="1"/>
              <a:t>repeated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app to app to </a:t>
            </a:r>
            <a:r>
              <a:rPr lang="es-ES" dirty="0" err="1"/>
              <a:t>simplify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.</a:t>
            </a:r>
          </a:p>
          <a:p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ByteArrayToImageSourceConverter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DateTimeOffsetConverter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ItemSelectedEventArgsConverter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ItemTappedEventArgsConverter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MultiConverter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19018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DEMO: Let's take a look at the converters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706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Effects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547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1380</Words>
  <Application>Microsoft Macintosh PowerPoint</Application>
  <PresentationFormat>Personalizado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Cascadia Code</vt:lpstr>
      <vt:lpstr>Consolas</vt:lpstr>
      <vt:lpstr>Tema de Office</vt:lpstr>
      <vt:lpstr>Xamarin Community Toolkit</vt:lpstr>
      <vt:lpstr>Presentación de PowerPoint</vt:lpstr>
      <vt:lpstr>Xamarin Community Toolkit</vt:lpstr>
      <vt:lpstr>Behaviors</vt:lpstr>
      <vt:lpstr>DEMO: Let's take a look at the behaviors</vt:lpstr>
      <vt:lpstr>Converters</vt:lpstr>
      <vt:lpstr>Converters</vt:lpstr>
      <vt:lpstr>DEMO: Let's take a look at the converters</vt:lpstr>
      <vt:lpstr>Effects</vt:lpstr>
      <vt:lpstr>Effects</vt:lpstr>
      <vt:lpstr>DEMO: Let's take a look at the effects</vt:lpstr>
      <vt:lpstr>Views</vt:lpstr>
      <vt:lpstr>AvatarView</vt:lpstr>
      <vt:lpstr>BadgeView</vt:lpstr>
      <vt:lpstr>GravatarImageSource</vt:lpstr>
      <vt:lpstr>Expander</vt:lpstr>
      <vt:lpstr>MediaElement</vt:lpstr>
      <vt:lpstr>RangeSlider</vt:lpstr>
      <vt:lpstr>SnackBar</vt:lpstr>
      <vt:lpstr>StateLayout</vt:lpstr>
      <vt:lpstr>SideMenuView</vt:lpstr>
      <vt:lpstr>Shield</vt:lpstr>
      <vt:lpstr>TabView</vt:lpstr>
      <vt:lpstr>DEMO: Let's take a look at the controls</vt:lpstr>
      <vt:lpstr>Questions?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54</cp:revision>
  <dcterms:created xsi:type="dcterms:W3CDTF">2019-11-11T13:09:02Z</dcterms:created>
  <dcterms:modified xsi:type="dcterms:W3CDTF">2020-11-23T20:00:02Z</dcterms:modified>
</cp:coreProperties>
</file>