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83" r:id="rId2"/>
    <p:sldId id="284" r:id="rId3"/>
    <p:sldId id="2076136956" r:id="rId4"/>
    <p:sldId id="2076136945" r:id="rId5"/>
    <p:sldId id="2076136946" r:id="rId6"/>
    <p:sldId id="2076136947" r:id="rId7"/>
    <p:sldId id="2076136948" r:id="rId8"/>
    <p:sldId id="2076136949" r:id="rId9"/>
    <p:sldId id="2076136950" r:id="rId10"/>
    <p:sldId id="2076136951" r:id="rId11"/>
    <p:sldId id="2076136952" r:id="rId12"/>
    <p:sldId id="2076136953" r:id="rId13"/>
    <p:sldId id="2076136954" r:id="rId14"/>
    <p:sldId id="2076136955" r:id="rId15"/>
    <p:sldId id="269" r:id="rId16"/>
    <p:sldId id="10561" r:id="rId17"/>
    <p:sldId id="280" r:id="rId18"/>
  </p:sldIdLst>
  <p:sldSz cx="24382413" cy="13716000"/>
  <p:notesSz cx="6858000" cy="9144000"/>
  <p:defaultTextStyle>
    <a:defPPr>
      <a:defRPr lang="es-ES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7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2B67"/>
    <a:srgbClr val="F6D063"/>
    <a:srgbClr val="FF3654"/>
    <a:srgbClr val="4A0851"/>
    <a:srgbClr val="17202D"/>
    <a:srgbClr val="00D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46"/>
    <p:restoredTop sz="86397"/>
  </p:normalViewPr>
  <p:slideViewPr>
    <p:cSldViewPr snapToGrid="0" snapToObjects="1">
      <p:cViewPr varScale="1">
        <p:scale>
          <a:sx n="103" d="100"/>
          <a:sy n="103" d="100"/>
        </p:scale>
        <p:origin x="1056" y="184"/>
      </p:cViewPr>
      <p:guideLst>
        <p:guide orient="horz" pos="4320"/>
        <p:guide pos="77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6" d="100"/>
          <a:sy n="156" d="100"/>
        </p:scale>
        <p:origin x="688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1667F193-4663-3241-A3F4-47F649ECE6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CB45B4DB-116C-B740-A39B-BACD56C977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21200-539F-1341-850E-0E51CA3393E5}" type="datetimeFigureOut">
              <a:rPr lang="es-ES" smtClean="0"/>
              <a:t>23/11/20</a:t>
            </a:fld>
            <a:endParaRPr lang="es-ES"/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2E5C9A1F-741A-0643-9D6F-5646EFABF2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2EDB0FF9-18C9-EE4E-B63D-D264724A8E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00D35-1BEB-DD42-A2D5-314930B612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1673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7AEC1-1928-414E-A654-B09E4EE0B039}" type="datetimeFigureOut">
              <a:rPr lang="es-ES" smtClean="0"/>
              <a:t>23/11/20</a:t>
            </a:fld>
            <a:endParaRPr lang="es-ES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68F0C-750B-6440-A7B4-17C12343E5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320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sv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emf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bg>
      <p:bgPr>
        <a:solidFill>
          <a:srgbClr val="552B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D6FBFF6-842B-1548-97F6-C70C3948DA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990052" y="3519588"/>
            <a:ext cx="11887200" cy="7589734"/>
          </a:xfrm>
        </p:spPr>
        <p:txBody>
          <a:bodyPr anchor="t" anchorCtr="0">
            <a:normAutofit/>
          </a:bodyPr>
          <a:lstStyle>
            <a:lvl1pPr algn="l">
              <a:defRPr sz="12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Title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presentation</a:t>
            </a:r>
            <a:r>
              <a:rPr lang="es-ES" dirty="0"/>
              <a:t>]</a:t>
            </a:r>
            <a:endParaRPr lang="en-US" dirty="0"/>
          </a:p>
        </p:txBody>
      </p:sp>
      <p:pic>
        <p:nvPicPr>
          <p:cNvPr id="2" name="Gráfico 5">
            <a:extLst>
              <a:ext uri="{FF2B5EF4-FFF2-40B4-BE49-F238E27FC236}">
                <a16:creationId xmlns:a16="http://schemas.microsoft.com/office/drawing/2014/main" id="{F037B520-3928-A744-84D4-4971EB5CA1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5871" y="3229285"/>
            <a:ext cx="7370912" cy="755816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241CFD7-DD37-DD41-B990-FC4F63366448}"/>
              </a:ext>
            </a:extLst>
          </p:cNvPr>
          <p:cNvSpPr txBox="1"/>
          <p:nvPr userDrawn="1"/>
        </p:nvSpPr>
        <p:spPr>
          <a:xfrm>
            <a:off x="21142411" y="284206"/>
            <a:ext cx="2853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#</a:t>
            </a:r>
            <a:r>
              <a:rPr lang="es-ES" b="1" dirty="0" err="1">
                <a:solidFill>
                  <a:schemeClr val="bg1"/>
                </a:solidFill>
              </a:rPr>
              <a:t>MonkeyConf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9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0404995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8" y="5012268"/>
            <a:ext cx="10404995" cy="7341658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23/11/20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BC808AA7-189A-FF41-8132-1C74D0AE6E6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986000" y="2162435"/>
            <a:ext cx="7606152" cy="10191750"/>
          </a:xfrm>
        </p:spPr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ADFD06C-A1EC-DD4A-8474-31592C6A43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3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55202"/>
            <a:ext cx="18509831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23/11/20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5E2D687-ABB0-CF47-80B8-409536D312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44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23/11/20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4DA9E94-1CF6-C846-81ED-1D3C08E93F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06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40738" y="4929810"/>
            <a:ext cx="16690436" cy="4065430"/>
          </a:xfrm>
        </p:spPr>
        <p:txBody>
          <a:bodyPr>
            <a:normAutofit/>
          </a:bodyPr>
          <a:lstStyle>
            <a:lvl1pPr marL="0" marR="0" indent="0" algn="ctr" defTabSz="1828709" rtl="0" eaLnBrk="1" fontAlgn="auto" latinLnBrk="0" hangingPunct="1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800"/>
            </a:lvl1pPr>
            <a:lvl2pPr marL="914354" indent="0" algn="ctr">
              <a:buNone/>
              <a:defRPr sz="4800"/>
            </a:lvl2pPr>
            <a:lvl3pPr marL="1828709" indent="0" algn="ctr">
              <a:buNone/>
              <a:defRPr sz="4800"/>
            </a:lvl3pPr>
            <a:lvl4pPr marL="2743063" indent="0" algn="ctr">
              <a:buNone/>
              <a:defRPr sz="4800"/>
            </a:lvl4pPr>
            <a:lvl5pPr marL="3657417" indent="0" algn="ctr">
              <a:buNone/>
              <a:defRPr sz="4800"/>
            </a:lvl5pPr>
          </a:lstStyle>
          <a:p>
            <a:pPr marL="0" marR="0" lvl="0" indent="0" algn="ctr" defTabSz="1828709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Editar el estilo de texto del patrón</a:t>
            </a:r>
            <a:endParaRPr lang="es-ES" dirty="0">
              <a:solidFill>
                <a:srgbClr val="17202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endParaRPr lang="es-E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23/11/20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Rectángulo 15">
            <a:extLst>
              <a:ext uri="{FF2B5EF4-FFF2-40B4-BE49-F238E27FC236}">
                <a16:creationId xmlns:a16="http://schemas.microsoft.com/office/drawing/2014/main" id="{2B85CC4A-8104-AD46-9EA0-6076ADD8F8F1}"/>
              </a:ext>
            </a:extLst>
          </p:cNvPr>
          <p:cNvSpPr/>
          <p:nvPr userDrawn="1"/>
        </p:nvSpPr>
        <p:spPr>
          <a:xfrm>
            <a:off x="19417172" y="9980028"/>
            <a:ext cx="1440000" cy="36000"/>
          </a:xfrm>
          <a:prstGeom prst="rect">
            <a:avLst/>
          </a:prstGeom>
          <a:solidFill>
            <a:srgbClr val="172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  </a:t>
            </a:r>
          </a:p>
        </p:txBody>
      </p:sp>
      <p:pic>
        <p:nvPicPr>
          <p:cNvPr id="18" name="Imagen 2">
            <a:extLst>
              <a:ext uri="{FF2B5EF4-FFF2-40B4-BE49-F238E27FC236}">
                <a16:creationId xmlns:a16="http://schemas.microsoft.com/office/drawing/2014/main" id="{7432B428-984B-7A4E-8719-7DF3A3A7D3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487" y="2847149"/>
            <a:ext cx="1111025" cy="14476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4245539-B6DA-2444-81CA-151A784587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92637" y="10121993"/>
            <a:ext cx="3538537" cy="914400"/>
          </a:xfrm>
        </p:spPr>
        <p:txBody>
          <a:bodyPr rIns="0">
            <a:normAutofit/>
          </a:bodyPr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Apellido</a:t>
            </a:r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4C621BF-0E31-FF4A-BE85-DE96618C03C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30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3">
            <a:extLst>
              <a:ext uri="{FF2B5EF4-FFF2-40B4-BE49-F238E27FC236}">
                <a16:creationId xmlns:a16="http://schemas.microsoft.com/office/drawing/2014/main" id="{2415C733-85B8-1242-91AE-717DCE2B2351}"/>
              </a:ext>
            </a:extLst>
          </p:cNvPr>
          <p:cNvSpPr txBox="1"/>
          <p:nvPr userDrawn="1"/>
        </p:nvSpPr>
        <p:spPr>
          <a:xfrm>
            <a:off x="1457740" y="9328107"/>
            <a:ext cx="9643076" cy="152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s-ES" sz="11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Gracias!</a:t>
            </a:r>
          </a:p>
        </p:txBody>
      </p:sp>
      <p:sp>
        <p:nvSpPr>
          <p:cNvPr id="13" name="CuadroTexto 8">
            <a:extLst>
              <a:ext uri="{FF2B5EF4-FFF2-40B4-BE49-F238E27FC236}">
                <a16:creationId xmlns:a16="http://schemas.microsoft.com/office/drawing/2014/main" id="{3A2F0626-AF36-1F47-86ED-5EFE7E6BDAC2}"/>
              </a:ext>
            </a:extLst>
          </p:cNvPr>
          <p:cNvSpPr txBox="1"/>
          <p:nvPr userDrawn="1"/>
        </p:nvSpPr>
        <p:spPr>
          <a:xfrm>
            <a:off x="12192000" y="2794405"/>
            <a:ext cx="12190412" cy="12464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ts val="4500"/>
              </a:lnSpc>
            </a:pPr>
            <a:r>
              <a:rPr lang="es-ES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Gracias a nuestros Sponsors.</a:t>
            </a:r>
          </a:p>
          <a:p>
            <a:pPr algn="ctr">
              <a:lnSpc>
                <a:spcPts val="4500"/>
              </a:lnSpc>
            </a:pPr>
            <a:r>
              <a:rPr lang="es-ES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 ellos el evento no sería posible</a:t>
            </a:r>
            <a:r>
              <a:rPr lang="es-ES" sz="320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9741B6F6-6AA7-43DE-8381-46B08501E0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6342" y="3035644"/>
            <a:ext cx="5499100" cy="5638800"/>
          </a:xfrm>
          <a:prstGeom prst="rect">
            <a:avLst/>
          </a:prstGeom>
        </p:spPr>
      </p:pic>
      <p:pic>
        <p:nvPicPr>
          <p:cNvPr id="22" name="Imagen 2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4F25E09D-BC7C-4964-A024-C0A1F88500E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682" y="6196725"/>
            <a:ext cx="3384741" cy="1121703"/>
          </a:xfrm>
          <a:prstGeom prst="rect">
            <a:avLst/>
          </a:prstGeom>
        </p:spPr>
      </p:pic>
      <p:pic>
        <p:nvPicPr>
          <p:cNvPr id="23" name="Gráfico 22">
            <a:extLst>
              <a:ext uri="{FF2B5EF4-FFF2-40B4-BE49-F238E27FC236}">
                <a16:creationId xmlns:a16="http://schemas.microsoft.com/office/drawing/2014/main" id="{83294DEC-4738-4049-A1D6-EF37B87810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901526" y="4612624"/>
            <a:ext cx="2761029" cy="1012377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8F2D4D0B-9261-CA4B-9299-0CF108A4864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  <p:pic>
        <p:nvPicPr>
          <p:cNvPr id="4" name="Picture 2" descr="Beezy – creowo">
            <a:extLst>
              <a:ext uri="{FF2B5EF4-FFF2-40B4-BE49-F238E27FC236}">
                <a16:creationId xmlns:a16="http://schemas.microsoft.com/office/drawing/2014/main" id="{5EB6FBA0-882B-8E42-BE77-AD19FC6C77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8444" y="7780826"/>
            <a:ext cx="3271979" cy="85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BCF9996C-0D8A-664F-B3E6-26BF7BF42F4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798444" y="8861045"/>
            <a:ext cx="3490845" cy="1228424"/>
          </a:xfrm>
          <a:prstGeom prst="rect">
            <a:avLst/>
          </a:prstGeom>
        </p:spPr>
      </p:pic>
      <p:pic>
        <p:nvPicPr>
          <p:cNvPr id="3" name="Imagen 2" descr="Imagen que contiene firmar, dibujo, alimentos, gente&#10;&#10;Descripción generada automáticamente">
            <a:extLst>
              <a:ext uri="{FF2B5EF4-FFF2-40B4-BE49-F238E27FC236}">
                <a16:creationId xmlns:a16="http://schemas.microsoft.com/office/drawing/2014/main" id="{9EF567A3-63A6-C445-A106-59D3B96A60C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8443" y="10478772"/>
            <a:ext cx="3490845" cy="88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20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BDFFA6D-0FD0-D448-BE54-9F0FEDE177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264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0">
            <a:extLst>
              <a:ext uri="{FF2B5EF4-FFF2-40B4-BE49-F238E27FC236}">
                <a16:creationId xmlns:a16="http://schemas.microsoft.com/office/drawing/2014/main" id="{A083BF0E-60F6-274D-925A-A3A8BBEA4A59}"/>
              </a:ext>
            </a:extLst>
          </p:cNvPr>
          <p:cNvSpPr txBox="1"/>
          <p:nvPr userDrawn="1"/>
        </p:nvSpPr>
        <p:spPr>
          <a:xfrm>
            <a:off x="9174640" y="9211559"/>
            <a:ext cx="5722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i="0">
                <a:solidFill>
                  <a:srgbClr val="1720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SPONSORS</a:t>
            </a:r>
          </a:p>
        </p:txBody>
      </p:sp>
      <p:pic>
        <p:nvPicPr>
          <p:cNvPr id="16" name="Imagen 1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1AF44FF0-4DF6-42B4-9497-736CEA606F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913" y="10497089"/>
            <a:ext cx="3384741" cy="1121703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4C32620E-5C24-4F75-AE41-2D7BC5070B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05840" y="10497089"/>
            <a:ext cx="2761029" cy="1012377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D7DC1C49-29ED-46D3-851A-982468F23E4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16180" y="2097208"/>
            <a:ext cx="4865195" cy="6258870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F18F32CE-6011-41DC-9E58-7E05B67B2425}"/>
              </a:ext>
            </a:extLst>
          </p:cNvPr>
          <p:cNvSpPr/>
          <p:nvPr userDrawn="1"/>
        </p:nvSpPr>
        <p:spPr>
          <a:xfrm>
            <a:off x="10135055" y="9962061"/>
            <a:ext cx="3732740" cy="108189"/>
          </a:xfrm>
          <a:prstGeom prst="rect">
            <a:avLst/>
          </a:prstGeom>
          <a:solidFill>
            <a:srgbClr val="F6D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 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BA3F5A3-85BA-DB43-86E2-7524D6A5F39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  <p:pic>
        <p:nvPicPr>
          <p:cNvPr id="1026" name="Picture 2" descr="Beezy – creowo">
            <a:extLst>
              <a:ext uri="{FF2B5EF4-FFF2-40B4-BE49-F238E27FC236}">
                <a16:creationId xmlns:a16="http://schemas.microsoft.com/office/drawing/2014/main" id="{38EAE3E4-EF1C-DF43-BCF3-C6B072A4B5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1698" y="10657503"/>
            <a:ext cx="3271979" cy="85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505E961-EF66-A743-9E1D-C28DF5B8119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808721" y="10281042"/>
            <a:ext cx="3490845" cy="1228424"/>
          </a:xfrm>
          <a:prstGeom prst="rect">
            <a:avLst/>
          </a:prstGeom>
        </p:spPr>
      </p:pic>
      <p:pic>
        <p:nvPicPr>
          <p:cNvPr id="4" name="Imagen 3" descr="Imagen que contiene firmar, dibujo, alimentos, gente&#10;&#10;Descripción generada automáticamente">
            <a:extLst>
              <a:ext uri="{FF2B5EF4-FFF2-40B4-BE49-F238E27FC236}">
                <a16:creationId xmlns:a16="http://schemas.microsoft.com/office/drawing/2014/main" id="{BA17D366-3D90-5246-BEF6-5C19FBCBCBE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4610" y="10733146"/>
            <a:ext cx="3490845" cy="88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1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3">
            <a:extLst>
              <a:ext uri="{FF2B5EF4-FFF2-40B4-BE49-F238E27FC236}">
                <a16:creationId xmlns:a16="http://schemas.microsoft.com/office/drawing/2014/main" id="{009D0C4E-5CF4-5D4B-A47B-A4A805A27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8940" y="10368337"/>
            <a:ext cx="900000" cy="900000"/>
          </a:xfrm>
          <a:prstGeom prst="rect">
            <a:avLst/>
          </a:prstGeom>
          <a:noFill/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75A9CE0-AED0-984C-8599-F7684C5B1A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04923" y="9781848"/>
            <a:ext cx="7066852" cy="715627"/>
          </a:xfrm>
        </p:spPr>
        <p:txBody>
          <a:bodyPr>
            <a:normAutofit/>
          </a:bodyPr>
          <a:lstStyle>
            <a:lvl1pPr marL="0" indent="0" algn="ctr">
              <a:buNone/>
              <a:defRPr sz="4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twitteraccount</a:t>
            </a:r>
            <a:endParaRPr lang="es-E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52097F-7182-6E41-A00C-24F0D23D4FB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693222" y="3142768"/>
            <a:ext cx="5890254" cy="5887675"/>
          </a:xfrm>
          <a:prstGeom prst="ellipse">
            <a:avLst/>
          </a:prstGeom>
          <a:ln w="76200">
            <a:solidFill>
              <a:schemeClr val="bg1"/>
            </a:solidFill>
          </a:ln>
        </p:spPr>
        <p:txBody>
          <a:bodyPr/>
          <a:lstStyle/>
          <a:p>
            <a:endParaRPr lang="es-ES"/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1AC6F122-823E-7147-9333-56DD0650A6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04923" y="10964670"/>
            <a:ext cx="7066852" cy="674031"/>
          </a:xfrm>
        </p:spPr>
        <p:txBody>
          <a:bodyPr wrap="square">
            <a:spAutoFit/>
          </a:bodyPr>
          <a:lstStyle>
            <a:lvl1pPr marL="0" indent="0" algn="ctr">
              <a:buNone/>
              <a:defRPr sz="4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name@mail.com</a:t>
            </a:r>
            <a:endParaRPr lang="es-ES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C8FD6AD-2052-BD48-BAB5-CE3A7A3B869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1488940" y="11555017"/>
            <a:ext cx="900000" cy="900000"/>
          </a:xfrm>
          <a:prstGeom prst="rect">
            <a:avLst/>
          </a:prstGeom>
        </p:spPr>
      </p:pic>
      <p:sp>
        <p:nvSpPr>
          <p:cNvPr id="28" name="Marcador de posición de texto 27">
            <a:extLst>
              <a:ext uri="{FF2B5EF4-FFF2-40B4-BE49-F238E27FC236}">
                <a16:creationId xmlns:a16="http://schemas.microsoft.com/office/drawing/2014/main" id="{2A4BBD6A-0570-FE4A-B9F0-542092257E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50948" y="6024384"/>
            <a:ext cx="13540765" cy="6307016"/>
          </a:xfrm>
        </p:spPr>
        <p:txBody>
          <a:bodyPr>
            <a:normAutofit/>
          </a:bodyPr>
          <a:lstStyle>
            <a:lvl1pPr marL="0" indent="0">
              <a:buNone/>
              <a:defRPr sz="40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354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28709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743063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657417" indent="0">
              <a:buNone/>
              <a:defRPr sz="3200"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 err="1"/>
              <a:t>Brief</a:t>
            </a:r>
            <a:r>
              <a:rPr lang="es-ES" dirty="0"/>
              <a:t> </a:t>
            </a:r>
            <a:r>
              <a:rPr lang="es-ES" dirty="0" err="1"/>
              <a:t>description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me</a:t>
            </a:r>
          </a:p>
        </p:txBody>
      </p:sp>
      <p:sp>
        <p:nvSpPr>
          <p:cNvPr id="30" name="Marcador de posición de texto 29">
            <a:extLst>
              <a:ext uri="{FF2B5EF4-FFF2-40B4-BE49-F238E27FC236}">
                <a16:creationId xmlns:a16="http://schemas.microsoft.com/office/drawing/2014/main" id="{AFB1AB09-4D38-1F48-9826-346B694A76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50948" y="3270738"/>
            <a:ext cx="13540765" cy="1229645"/>
          </a:xfrm>
        </p:spPr>
        <p:txBody>
          <a:bodyPr>
            <a:noAutofit/>
          </a:bodyPr>
          <a:lstStyle>
            <a:lvl1pPr marL="0" indent="0">
              <a:buNone/>
              <a:defRPr sz="9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354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28709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743063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657417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31" name="Marcador de posición de texto 29">
            <a:extLst>
              <a:ext uri="{FF2B5EF4-FFF2-40B4-BE49-F238E27FC236}">
                <a16:creationId xmlns:a16="http://schemas.microsoft.com/office/drawing/2014/main" id="{F4399FFF-C1A3-F845-B142-D6A4C531823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62672" y="4561254"/>
            <a:ext cx="13540765" cy="806638"/>
          </a:xfrm>
        </p:spPr>
        <p:txBody>
          <a:bodyPr>
            <a:noAutofit/>
          </a:bodyPr>
          <a:lstStyle>
            <a:lvl1pPr marL="0" indent="0">
              <a:buNone/>
              <a:defRPr sz="54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354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828709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2743063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3657417" indent="0">
              <a:buNone/>
              <a:defRPr sz="8000" b="1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job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814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rgbClr val="552B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57741" y="2937955"/>
            <a:ext cx="11906568" cy="8363091"/>
          </a:xfrm>
        </p:spPr>
        <p:txBody>
          <a:bodyPr anchor="t" anchorCtr="0">
            <a:normAutofit/>
          </a:bodyPr>
          <a:lstStyle>
            <a:lvl1pPr algn="l">
              <a:defRPr sz="10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23/11/20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C2E84D5-48F2-B642-A634-A62FFE7FD1D5}"/>
              </a:ext>
            </a:extLst>
          </p:cNvPr>
          <p:cNvSpPr txBox="1"/>
          <p:nvPr userDrawn="1"/>
        </p:nvSpPr>
        <p:spPr>
          <a:xfrm>
            <a:off x="20401005" y="127274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C15BF6-6013-3A4A-A368-47B57A2994BE}"/>
              </a:ext>
            </a:extLst>
          </p:cNvPr>
          <p:cNvSpPr txBox="1"/>
          <p:nvPr userDrawn="1"/>
        </p:nvSpPr>
        <p:spPr>
          <a:xfrm>
            <a:off x="21142411" y="284206"/>
            <a:ext cx="2853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#</a:t>
            </a:r>
            <a:r>
              <a:rPr lang="es-ES" b="1" dirty="0" err="1">
                <a:solidFill>
                  <a:schemeClr val="bg1"/>
                </a:solidFill>
              </a:rPr>
              <a:t>MonkeyConf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75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57E0A1D-1D8B-402A-ABEB-D7EEABF943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682233" y="2015821"/>
            <a:ext cx="13718683" cy="968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23/11/20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5BD089F-097C-9B46-BA5E-165265D1001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57741" y="2937955"/>
            <a:ext cx="11906568" cy="8363091"/>
          </a:xfrm>
        </p:spPr>
        <p:txBody>
          <a:bodyPr anchor="t" anchorCtr="0">
            <a:normAutofit/>
          </a:bodyPr>
          <a:lstStyle>
            <a:lvl1pPr algn="l">
              <a:defRPr sz="10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]</a:t>
            </a:r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B500FA2-F632-214E-BC37-849FF9B73E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23/11/20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C7B803-8CBC-5D4E-92A0-0CBDBD021A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57741" y="2937955"/>
            <a:ext cx="9135497" cy="8363091"/>
          </a:xfrm>
        </p:spPr>
        <p:txBody>
          <a:bodyPr anchor="t" anchorCtr="0">
            <a:normAutofit/>
          </a:bodyPr>
          <a:lstStyle>
            <a:lvl1pPr algn="l">
              <a:defRPr sz="100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/>
              <a:t>[</a:t>
            </a:r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]</a:t>
            </a: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F5F4AE6-FF19-4860-BD42-C7F26F735CD1}"/>
              </a:ext>
            </a:extLst>
          </p:cNvPr>
          <p:cNvSpPr txBox="1">
            <a:spLocks/>
          </p:cNvSpPr>
          <p:nvPr userDrawn="1"/>
        </p:nvSpPr>
        <p:spPr>
          <a:xfrm>
            <a:off x="13560724" y="2937956"/>
            <a:ext cx="9830481" cy="8172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81B1207-A3C8-1645-8591-8ADAF84EB0F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3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8565384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8" y="5976000"/>
            <a:ext cx="18565384" cy="665487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23/11/20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841E858-A3E1-9349-85DD-D82B8F9FDE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0738" y="4841393"/>
            <a:ext cx="18565384" cy="801641"/>
          </a:xfrm>
        </p:spPr>
        <p:txBody>
          <a:bodyPr/>
          <a:lstStyle>
            <a:lvl1pPr marL="0" indent="0">
              <a:buNone/>
              <a:defRPr sz="5400" b="1"/>
            </a:lvl1pPr>
          </a:lstStyle>
          <a:p>
            <a:pPr lvl="0"/>
            <a:r>
              <a:rPr lang="en-US" dirty="0"/>
              <a:t>Subtitle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9C8761E-C49D-3E47-AF17-690935D6B5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1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0404995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9" y="5975660"/>
            <a:ext cx="9880062" cy="6378265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23/11/20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CA81737-0AD0-2646-9B7D-EF7F1B316A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0738" y="4841393"/>
            <a:ext cx="10404995" cy="801641"/>
          </a:xfrm>
        </p:spPr>
        <p:txBody>
          <a:bodyPr/>
          <a:lstStyle>
            <a:lvl1pPr marL="0" indent="0">
              <a:buNone/>
              <a:defRPr sz="5400" b="1"/>
            </a:lvl1pPr>
          </a:lstStyle>
          <a:p>
            <a:pPr lvl="0"/>
            <a:r>
              <a:rPr lang="en-US" dirty="0"/>
              <a:t>Subtitle</a:t>
            </a:r>
            <a:endParaRPr lang="es-E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04257E0-461B-F247-B54D-5ED9EEBB5B8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986000" y="2162435"/>
            <a:ext cx="7606152" cy="10191750"/>
          </a:xfrm>
        </p:spPr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375C34A-AA45-D24A-A869-8D64F15581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2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738" y="2162435"/>
            <a:ext cx="18565384" cy="2651126"/>
          </a:xfrm>
        </p:spPr>
        <p:txBody>
          <a:bodyPr>
            <a:normAutofit/>
          </a:bodyPr>
          <a:lstStyle>
            <a:lvl1pPr>
              <a:defRPr sz="7200" b="1">
                <a:latin typeface="+mn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0738" y="5012268"/>
            <a:ext cx="18565384" cy="7341658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914354" indent="0">
              <a:buNone/>
              <a:defRPr sz="3200"/>
            </a:lvl2pPr>
            <a:lvl3pPr marL="1828709" indent="0">
              <a:buNone/>
              <a:defRPr sz="3200"/>
            </a:lvl3pPr>
            <a:lvl4pPr marL="2743063" indent="0">
              <a:buNone/>
              <a:defRPr sz="3200"/>
            </a:lvl4pPr>
            <a:lvl5pPr marL="3657417" indent="0">
              <a:buNone/>
              <a:defRPr sz="32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35E2-14BF-F246-8200-622169DBE8EA}" type="datetimeFigureOut">
              <a:rPr lang="es-ES" smtClean="0"/>
              <a:t>23/11/20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83E7B8D-2D25-A945-862C-D90724EF70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36615" y="534625"/>
            <a:ext cx="46101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335E2-14BF-F246-8200-622169DBE8EA}" type="datetimeFigureOut">
              <a:rPr lang="es-ES" smtClean="0"/>
              <a:t>23/11/20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5E3BC-0B6F-0641-B503-95411F2D88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232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1" r:id="rId2"/>
    <p:sldLayoutId id="2147483684" r:id="rId3"/>
    <p:sldLayoutId id="2147483682" r:id="rId4"/>
    <p:sldLayoutId id="2147483690" r:id="rId5"/>
    <p:sldLayoutId id="2147483683" r:id="rId6"/>
    <p:sldLayoutId id="2147483687" r:id="rId7"/>
    <p:sldLayoutId id="2147483685" r:id="rId8"/>
    <p:sldLayoutId id="2147483688" r:id="rId9"/>
    <p:sldLayoutId id="2147483686" r:id="rId10"/>
    <p:sldLayoutId id="2147483678" r:id="rId11"/>
    <p:sldLayoutId id="2147483679" r:id="rId12"/>
    <p:sldLayoutId id="2147483674" r:id="rId13"/>
    <p:sldLayoutId id="2147483689" r:id="rId14"/>
    <p:sldLayoutId id="2147483692" r:id="rId15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CE5BB34-F879-F24F-B5F0-665031D6B7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Xamarin</a:t>
            </a:r>
            <a:r>
              <a:rPr lang="es-ES" dirty="0"/>
              <a:t> </a:t>
            </a:r>
            <a:r>
              <a:rPr lang="es-ES" dirty="0" err="1"/>
              <a:t>Community</a:t>
            </a:r>
            <a:r>
              <a:rPr lang="es-ES" dirty="0"/>
              <a:t> </a:t>
            </a:r>
            <a:r>
              <a:rPr lang="es-ES" dirty="0" err="1"/>
              <a:t>Toolkit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2256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4C5E-5A98-4D6A-B4C7-B13C9818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451" y="730251"/>
            <a:ext cx="21529672" cy="2651126"/>
          </a:xfrm>
        </p:spPr>
        <p:txBody>
          <a:bodyPr/>
          <a:lstStyle/>
          <a:p>
            <a:r>
              <a:rPr lang="en-US" dirty="0" err="1"/>
              <a:t>SnackBar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F8203-0862-49C1-8F2C-2192F01F37BA}"/>
              </a:ext>
            </a:extLst>
          </p:cNvPr>
          <p:cNvSpPr txBox="1"/>
          <p:nvPr/>
        </p:nvSpPr>
        <p:spPr>
          <a:xfrm>
            <a:off x="1219699" y="3988915"/>
            <a:ext cx="16767172" cy="94179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messageOptions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MessageOptions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Message =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GenerateLongText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(5)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actionOptions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List&lt;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SnackBarActionOptions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new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SnackBarActionOptions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Text = "Action1",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Action = () =&gt;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Debug.WriteLine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("1");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return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Task.CompletedTask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new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SnackBarActionOptions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Text = "Action2",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Action = () =&gt;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Debug.WriteLine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("2");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return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Task.CompletedTask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options = new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SnackBarOptions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MessageOptions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messageOptions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Duration =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TimeSpan.FromMilliseconds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(5000),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Actions =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actionOptions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result = await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this.DisplaySnackBarAsync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(options);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32AA5D-B566-044D-90B2-BA8C9F62108D}"/>
              </a:ext>
            </a:extLst>
          </p:cNvPr>
          <p:cNvSpPr txBox="1"/>
          <p:nvPr/>
        </p:nvSpPr>
        <p:spPr>
          <a:xfrm>
            <a:off x="1176451" y="2780099"/>
            <a:ext cx="1685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Show </a:t>
            </a:r>
            <a:r>
              <a:rPr lang="es-ES" dirty="0" err="1"/>
              <a:t>SnackBar</a:t>
            </a:r>
            <a:r>
              <a:rPr lang="es-ES" dirty="0"/>
              <a:t>, </a:t>
            </a:r>
            <a:r>
              <a:rPr lang="es-ES" dirty="0" err="1"/>
              <a:t>Toast</a:t>
            </a:r>
            <a:r>
              <a:rPr lang="es-ES" dirty="0"/>
              <a:t> etc.</a:t>
            </a:r>
          </a:p>
        </p:txBody>
      </p:sp>
      <p:pic>
        <p:nvPicPr>
          <p:cNvPr id="6" name="Imagen 5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4E268BE8-734D-1944-ABF8-8BFD6DADF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324" y="3103264"/>
            <a:ext cx="4762500" cy="847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5573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4C5E-5A98-4D6A-B4C7-B13C9818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451" y="730251"/>
            <a:ext cx="21529672" cy="2651126"/>
          </a:xfrm>
        </p:spPr>
        <p:txBody>
          <a:bodyPr/>
          <a:lstStyle/>
          <a:p>
            <a:r>
              <a:rPr lang="en-US" dirty="0" err="1"/>
              <a:t>StateLayout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F8203-0862-49C1-8F2C-2192F01F37BA}"/>
              </a:ext>
            </a:extLst>
          </p:cNvPr>
          <p:cNvSpPr txBox="1"/>
          <p:nvPr/>
        </p:nvSpPr>
        <p:spPr>
          <a:xfrm>
            <a:off x="1219699" y="3988915"/>
            <a:ext cx="16767172" cy="66479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xct:StateLayout.StateViews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xct:StateView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StateKey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="Loading"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BackgroundColor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="White"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VerticalOptions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FillAndExpand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StackLayout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VerticalOptions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="Center"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HorizontalOptions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="Center"&gt;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ActivityIndicator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Color="#1abc9c"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IsRunning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="{Binding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MainState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Converter={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StaticResource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StateToBooleanConverter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ConverterParameter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={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x:Static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xct:LayoutState.Loading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}}" /&gt;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&lt;Label Text="Loading..."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HorizontalOptions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="Center" /&gt;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StackLayout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xct:StateView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xct:StateLayout.StateViews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32AA5D-B566-044D-90B2-BA8C9F62108D}"/>
              </a:ext>
            </a:extLst>
          </p:cNvPr>
          <p:cNvSpPr txBox="1"/>
          <p:nvPr/>
        </p:nvSpPr>
        <p:spPr>
          <a:xfrm>
            <a:off x="1176451" y="2780099"/>
            <a:ext cx="16853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 </a:t>
            </a:r>
            <a:r>
              <a:rPr lang="es-ES" dirty="0" err="1"/>
              <a:t>collection</a:t>
            </a:r>
            <a:r>
              <a:rPr lang="es-ES" dirty="0"/>
              <a:t> of </a:t>
            </a:r>
            <a:r>
              <a:rPr lang="es-ES" dirty="0" err="1"/>
              <a:t>attached</a:t>
            </a:r>
            <a:r>
              <a:rPr lang="es-ES" dirty="0"/>
              <a:t> </a:t>
            </a:r>
            <a:r>
              <a:rPr lang="es-ES" dirty="0" err="1"/>
              <a:t>properties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let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specify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more </a:t>
            </a:r>
            <a:r>
              <a:rPr lang="es-ES" dirty="0" err="1"/>
              <a:t>state</a:t>
            </a:r>
            <a:r>
              <a:rPr lang="es-ES" dirty="0"/>
              <a:t> </a:t>
            </a:r>
            <a:r>
              <a:rPr lang="es-ES" dirty="0" err="1"/>
              <a:t>views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of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existing</a:t>
            </a:r>
            <a:r>
              <a:rPr lang="es-ES" dirty="0"/>
              <a:t> </a:t>
            </a:r>
            <a:r>
              <a:rPr lang="es-ES" dirty="0" err="1"/>
              <a:t>layouts</a:t>
            </a:r>
            <a:r>
              <a:rPr lang="es-ES" dirty="0"/>
              <a:t>.</a:t>
            </a:r>
          </a:p>
        </p:txBody>
      </p:sp>
      <p:pic>
        <p:nvPicPr>
          <p:cNvPr id="6" name="Imagen 5" descr="Interfaz de usuario gráfica, Aplicación, Teams&#10;&#10;Descripción generada automáticamente">
            <a:extLst>
              <a:ext uri="{FF2B5EF4-FFF2-40B4-BE49-F238E27FC236}">
                <a16:creationId xmlns:a16="http://schemas.microsoft.com/office/drawing/2014/main" id="{0D77F9C2-17DB-BA4C-86FC-1052BC646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324" y="2780099"/>
            <a:ext cx="4762500" cy="847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7648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4C5E-5A98-4D6A-B4C7-B13C9818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451" y="730251"/>
            <a:ext cx="21529672" cy="2651126"/>
          </a:xfrm>
        </p:spPr>
        <p:txBody>
          <a:bodyPr/>
          <a:lstStyle/>
          <a:p>
            <a:r>
              <a:rPr lang="en-US" dirty="0" err="1"/>
              <a:t>SideMenuView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F8203-0862-49C1-8F2C-2192F01F37BA}"/>
              </a:ext>
            </a:extLst>
          </p:cNvPr>
          <p:cNvSpPr txBox="1"/>
          <p:nvPr/>
        </p:nvSpPr>
        <p:spPr>
          <a:xfrm>
            <a:off x="1219699" y="3988915"/>
            <a:ext cx="16767172" cy="94795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xct:SideMenuView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x:Name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SideMenuView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&lt;!--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MainView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--&gt;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StackLayout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Orientation="Horizontal"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BackgroundColor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="Gold"&gt;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&lt;Button Style="{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StaticResource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BaseMenuButtonStyle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Clicked="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OnLeftButtonClicked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&lt;Button Style="{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StaticResource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BaseMenuButtonStyle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HorizontalOptions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EndAndExpand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Clicked="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OnRightButtonClicked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StackLayout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&lt;!--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LeftMenu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--&gt;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BoxView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BackgroundColor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="Orange"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xct:SideMenuView.Position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LeftMenu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xct:SideMenuView.MenuWidthPercentage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=".5" /&gt;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&lt;!--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RightMenu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--&gt;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BoxView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BackgroundColor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LightGreen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xct:SideMenuView.Position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RightMenu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xct:SideMenuView.MenuWidthPercentage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=".3" /&gt;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xct:SideMenuView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32AA5D-B566-044D-90B2-BA8C9F62108D}"/>
              </a:ext>
            </a:extLst>
          </p:cNvPr>
          <p:cNvSpPr txBox="1"/>
          <p:nvPr/>
        </p:nvSpPr>
        <p:spPr>
          <a:xfrm>
            <a:off x="1176451" y="2780099"/>
            <a:ext cx="1685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SideMenuView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simple and flexible </a:t>
            </a:r>
            <a:r>
              <a:rPr lang="es-ES" dirty="0" err="1"/>
              <a:t>Right</a:t>
            </a:r>
            <a:r>
              <a:rPr lang="es-ES" dirty="0"/>
              <a:t>/</a:t>
            </a:r>
            <a:r>
              <a:rPr lang="es-ES" dirty="0" err="1"/>
              <a:t>Left</a:t>
            </a:r>
            <a:r>
              <a:rPr lang="es-ES" dirty="0"/>
              <a:t> </a:t>
            </a:r>
            <a:r>
              <a:rPr lang="es-ES" dirty="0" err="1"/>
              <a:t>menu</a:t>
            </a:r>
            <a:r>
              <a:rPr lang="es-ES" dirty="0"/>
              <a:t> control.</a:t>
            </a:r>
          </a:p>
        </p:txBody>
      </p:sp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B4EAEF7E-FF8F-A846-879F-DB8C578E2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5037" y="2780099"/>
            <a:ext cx="4762500" cy="847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5840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4C5E-5A98-4D6A-B4C7-B13C9818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451" y="730251"/>
            <a:ext cx="21529672" cy="2651126"/>
          </a:xfrm>
        </p:spPr>
        <p:txBody>
          <a:bodyPr/>
          <a:lstStyle/>
          <a:p>
            <a:r>
              <a:rPr lang="en-US" dirty="0"/>
              <a:t>Shield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F8203-0862-49C1-8F2C-2192F01F37BA}"/>
              </a:ext>
            </a:extLst>
          </p:cNvPr>
          <p:cNvSpPr txBox="1"/>
          <p:nvPr/>
        </p:nvSpPr>
        <p:spPr>
          <a:xfrm>
            <a:off x="1219699" y="3988915"/>
            <a:ext cx="16767172" cy="38779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xct:Shield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Subject="IDE"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Status="2019"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Color="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DodgerBlue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TextColor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="White"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Margin="2,0" /&gt;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32AA5D-B566-044D-90B2-BA8C9F62108D}"/>
              </a:ext>
            </a:extLst>
          </p:cNvPr>
          <p:cNvSpPr txBox="1"/>
          <p:nvPr/>
        </p:nvSpPr>
        <p:spPr>
          <a:xfrm>
            <a:off x="1176451" y="2780099"/>
            <a:ext cx="1685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Shields</a:t>
            </a:r>
            <a:r>
              <a:rPr lang="es-ES" dirty="0"/>
              <a:t> can show </a:t>
            </a:r>
            <a:r>
              <a:rPr lang="es-ES" dirty="0" err="1"/>
              <a:t>some</a:t>
            </a:r>
            <a:r>
              <a:rPr lang="es-ES" dirty="0"/>
              <a:t> status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call</a:t>
            </a:r>
            <a:r>
              <a:rPr lang="es-ES" dirty="0"/>
              <a:t>-to-</a:t>
            </a:r>
            <a:r>
              <a:rPr lang="es-ES" dirty="0" err="1"/>
              <a:t>action</a:t>
            </a:r>
            <a:r>
              <a:rPr lang="es-ES" dirty="0"/>
              <a:t> in a </a:t>
            </a:r>
            <a:r>
              <a:rPr lang="es-ES" dirty="0" err="1"/>
              <a:t>badge-like</a:t>
            </a:r>
            <a:r>
              <a:rPr lang="es-ES" dirty="0"/>
              <a:t> </a:t>
            </a:r>
            <a:r>
              <a:rPr lang="es-ES" dirty="0" err="1"/>
              <a:t>way</a:t>
            </a:r>
            <a:r>
              <a:rPr lang="es-ES" dirty="0"/>
              <a:t>.</a:t>
            </a:r>
          </a:p>
        </p:txBody>
      </p:sp>
      <p:pic>
        <p:nvPicPr>
          <p:cNvPr id="6" name="Imagen 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B4751A3A-52F9-E941-9B37-F479F9C73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324" y="2780099"/>
            <a:ext cx="4762500" cy="847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3941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4C5E-5A98-4D6A-B4C7-B13C9818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451" y="730251"/>
            <a:ext cx="21529672" cy="2651126"/>
          </a:xfrm>
        </p:spPr>
        <p:txBody>
          <a:bodyPr/>
          <a:lstStyle/>
          <a:p>
            <a:r>
              <a:rPr lang="en-US" dirty="0" err="1"/>
              <a:t>TabView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F8203-0862-49C1-8F2C-2192F01F37BA}"/>
              </a:ext>
            </a:extLst>
          </p:cNvPr>
          <p:cNvSpPr txBox="1"/>
          <p:nvPr/>
        </p:nvSpPr>
        <p:spPr>
          <a:xfrm>
            <a:off x="1219699" y="3988915"/>
            <a:ext cx="16767172" cy="94179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xct:TabView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TabStripPlacement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="Bottom"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TabStripBackgroundColor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="Blue"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TabStripHeight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="60"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TabIndicatorColor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="Yellow"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TabContentBackgroundColor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="Yellow"&gt;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xct:TabViewItem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Icon="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triangle.png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Text="Tab 1"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TextColor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="White"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TextColorSelected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="Yellow"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FontSize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="12"&gt;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&lt;Grid 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BackgroundColor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="Gray"&gt;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&lt;Label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HorizontalOptions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="Center"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VerticalOptions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="Center"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Text="TabContent1" /&gt;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&lt;/Grid&gt;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xct:TabViewItem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xct:TabViewItem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Icon="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circle.png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Text="Tab 2"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TextColor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="White"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TextColorSelected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="Yellow"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FontSize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="12"&gt;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&lt;Grid&gt;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&lt;Label    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HorizontalOptions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="Center"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VerticalOptions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="Center"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Text="TabContent2" /&gt;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&lt;/Grid&gt;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xct:TabViewItem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xct:TabView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32AA5D-B566-044D-90B2-BA8C9F62108D}"/>
              </a:ext>
            </a:extLst>
          </p:cNvPr>
          <p:cNvSpPr txBox="1"/>
          <p:nvPr/>
        </p:nvSpPr>
        <p:spPr>
          <a:xfrm>
            <a:off x="1176451" y="2780099"/>
            <a:ext cx="1685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Shields</a:t>
            </a:r>
            <a:r>
              <a:rPr lang="es-ES" dirty="0"/>
              <a:t> can show </a:t>
            </a:r>
            <a:r>
              <a:rPr lang="es-ES" dirty="0" err="1"/>
              <a:t>some</a:t>
            </a:r>
            <a:r>
              <a:rPr lang="es-ES" dirty="0"/>
              <a:t> status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call</a:t>
            </a:r>
            <a:r>
              <a:rPr lang="es-ES" dirty="0"/>
              <a:t>-to-</a:t>
            </a:r>
            <a:r>
              <a:rPr lang="es-ES" dirty="0" err="1"/>
              <a:t>action</a:t>
            </a:r>
            <a:r>
              <a:rPr lang="es-ES" dirty="0"/>
              <a:t> in a </a:t>
            </a:r>
            <a:r>
              <a:rPr lang="es-ES" dirty="0" err="1"/>
              <a:t>badge-like</a:t>
            </a:r>
            <a:r>
              <a:rPr lang="es-ES" dirty="0"/>
              <a:t> </a:t>
            </a:r>
            <a:r>
              <a:rPr lang="es-ES" dirty="0" err="1"/>
              <a:t>way</a:t>
            </a:r>
            <a:r>
              <a:rPr lang="es-ES" dirty="0"/>
              <a:t>.</a:t>
            </a:r>
          </a:p>
        </p:txBody>
      </p:sp>
      <p:pic>
        <p:nvPicPr>
          <p:cNvPr id="5" name="Imagen 4" descr="Imagen que contiene Gráfico, Gráfico de rectángulos&#10;&#10;Descripción generada automáticamente">
            <a:extLst>
              <a:ext uri="{FF2B5EF4-FFF2-40B4-BE49-F238E27FC236}">
                <a16:creationId xmlns:a16="http://schemas.microsoft.com/office/drawing/2014/main" id="{3DE82401-82C9-3A43-B6C4-3418567E8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3254" y="2780099"/>
            <a:ext cx="4762500" cy="847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1829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3CEB19E-99BA-284B-A9E4-B039D8A49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3900" dirty="0"/>
              <a:t>DEMO: Let's take a look at the controls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6719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604F-8DAF-9A4D-ABE5-3E9FDFE96D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Preguntas &amp; Respuestas</a:t>
            </a:r>
          </a:p>
        </p:txBody>
      </p:sp>
    </p:spTree>
    <p:extLst>
      <p:ext uri="{BB962C8B-B14F-4D97-AF65-F5344CB8AC3E}">
        <p14:creationId xmlns:p14="http://schemas.microsoft.com/office/powerpoint/2010/main" val="3984874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37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455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3CEB19E-99BA-284B-A9E4-B039D8A49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3900" dirty="0"/>
              <a:t>Views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441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4C5E-5A98-4D6A-B4C7-B13C9818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451" y="730251"/>
            <a:ext cx="21529672" cy="2651126"/>
          </a:xfrm>
        </p:spPr>
        <p:txBody>
          <a:bodyPr/>
          <a:lstStyle/>
          <a:p>
            <a:r>
              <a:rPr lang="en-US" dirty="0" err="1"/>
              <a:t>AvatarView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F8203-0862-49C1-8F2C-2192F01F37BA}"/>
              </a:ext>
            </a:extLst>
          </p:cNvPr>
          <p:cNvSpPr txBox="1"/>
          <p:nvPr/>
        </p:nvSpPr>
        <p:spPr>
          <a:xfrm>
            <a:off x="1219699" y="3988915"/>
            <a:ext cx="16767172" cy="43088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en-US" sz="4000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xct:AvatarView</a:t>
            </a:r>
            <a:r>
              <a:rPr lang="en-US" sz="40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r>
              <a:rPr lang="en-US" sz="40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4000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ColorTheme</a:t>
            </a:r>
            <a:r>
              <a:rPr lang="en-US" sz="40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="{</a:t>
            </a:r>
            <a:r>
              <a:rPr lang="en-US" sz="4000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x:Static</a:t>
            </a:r>
            <a:r>
              <a:rPr lang="en-US" sz="40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xct:ColorTheme.Jungle</a:t>
            </a:r>
            <a:r>
              <a:rPr lang="en-US" sz="40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}"</a:t>
            </a:r>
          </a:p>
          <a:p>
            <a:r>
              <a:rPr lang="en-US" sz="40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4000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FontSize</a:t>
            </a:r>
            <a:r>
              <a:rPr lang="en-US" sz="40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="Medium”&gt;</a:t>
            </a:r>
          </a:p>
          <a:p>
            <a:r>
              <a:rPr lang="en-US" sz="40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&lt;</a:t>
            </a:r>
            <a:r>
              <a:rPr lang="en-US" sz="4000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xct:AvatarView.Source</a:t>
            </a:r>
            <a:r>
              <a:rPr lang="en-US" sz="40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</a:p>
          <a:p>
            <a:r>
              <a:rPr lang="en-US" sz="40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&lt;</a:t>
            </a:r>
            <a:r>
              <a:rPr lang="en-US" sz="4000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UriImageSource</a:t>
            </a:r>
            <a:r>
              <a:rPr lang="en-US" sz="40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Uri="{Binding Source}" /&gt;</a:t>
            </a:r>
          </a:p>
          <a:p>
            <a:r>
              <a:rPr lang="en-US" sz="40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&lt;/</a:t>
            </a:r>
            <a:r>
              <a:rPr lang="en-US" sz="4000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xct:AvatarView.Source</a:t>
            </a:r>
            <a:r>
              <a:rPr lang="en-US" sz="40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</a:p>
          <a:p>
            <a:r>
              <a:rPr lang="en-US" sz="40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&lt;/</a:t>
            </a:r>
            <a:r>
              <a:rPr lang="en-US" sz="4000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xct:AvatarView</a:t>
            </a:r>
            <a:r>
              <a:rPr lang="en-US" sz="40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</a:p>
        </p:txBody>
      </p:sp>
      <p:pic>
        <p:nvPicPr>
          <p:cNvPr id="5" name="Imagen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40489952-0C23-BC4A-B5ED-BD6A7D9DF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324" y="2980015"/>
            <a:ext cx="4762500" cy="84709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C32AA5D-B566-044D-90B2-BA8C9F62108D}"/>
              </a:ext>
            </a:extLst>
          </p:cNvPr>
          <p:cNvSpPr txBox="1"/>
          <p:nvPr/>
        </p:nvSpPr>
        <p:spPr>
          <a:xfrm>
            <a:off x="1176451" y="2780099"/>
            <a:ext cx="16853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AvatarView</a:t>
            </a:r>
            <a:r>
              <a:rPr lang="es-ES" dirty="0"/>
              <a:t> </a:t>
            </a:r>
            <a:r>
              <a:rPr lang="es-ES" dirty="0" err="1"/>
              <a:t>represents</a:t>
            </a:r>
            <a:r>
              <a:rPr lang="es-ES" dirty="0"/>
              <a:t> a </a:t>
            </a:r>
            <a:r>
              <a:rPr lang="es-ES" dirty="0" err="1"/>
              <a:t>user's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initials</a:t>
            </a:r>
            <a:r>
              <a:rPr lang="es-ES" dirty="0"/>
              <a:t> and a </a:t>
            </a:r>
            <a:r>
              <a:rPr lang="es-ES" dirty="0" err="1"/>
              <a:t>generated</a:t>
            </a:r>
            <a:r>
              <a:rPr lang="es-ES" dirty="0"/>
              <a:t> </a:t>
            </a:r>
            <a:r>
              <a:rPr lang="es-ES" dirty="0" err="1"/>
              <a:t>background</a:t>
            </a:r>
            <a:r>
              <a:rPr lang="es-ES" dirty="0"/>
              <a:t> color.</a:t>
            </a:r>
          </a:p>
        </p:txBody>
      </p:sp>
    </p:spTree>
    <p:extLst>
      <p:ext uri="{BB962C8B-B14F-4D97-AF65-F5344CB8AC3E}">
        <p14:creationId xmlns:p14="http://schemas.microsoft.com/office/powerpoint/2010/main" val="187213073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4C5E-5A98-4D6A-B4C7-B13C9818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451" y="730251"/>
            <a:ext cx="21529672" cy="2651126"/>
          </a:xfrm>
        </p:spPr>
        <p:txBody>
          <a:bodyPr/>
          <a:lstStyle/>
          <a:p>
            <a:r>
              <a:rPr lang="en-US" dirty="0" err="1"/>
              <a:t>BadgeView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F8203-0862-49C1-8F2C-2192F01F37BA}"/>
              </a:ext>
            </a:extLst>
          </p:cNvPr>
          <p:cNvSpPr txBox="1"/>
          <p:nvPr/>
        </p:nvSpPr>
        <p:spPr>
          <a:xfrm>
            <a:off x="1219699" y="3988915"/>
            <a:ext cx="16767172" cy="387798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xct:BadgeView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BackgroundColor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="Red"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TextColor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="White"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Text="1"&gt;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&lt;Label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Text="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BadgeView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xct:BadgeView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32AA5D-B566-044D-90B2-BA8C9F62108D}"/>
              </a:ext>
            </a:extLst>
          </p:cNvPr>
          <p:cNvSpPr txBox="1"/>
          <p:nvPr/>
        </p:nvSpPr>
        <p:spPr>
          <a:xfrm>
            <a:off x="1176451" y="2780099"/>
            <a:ext cx="1685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View </a:t>
            </a:r>
            <a:r>
              <a:rPr lang="es-ES" dirty="0" err="1"/>
              <a:t>used</a:t>
            </a:r>
            <a:r>
              <a:rPr lang="es-ES" dirty="0"/>
              <a:t> to </a:t>
            </a:r>
            <a:r>
              <a:rPr lang="es-ES" dirty="0" err="1"/>
              <a:t>used</a:t>
            </a:r>
            <a:r>
              <a:rPr lang="es-ES" dirty="0"/>
              <a:t> to </a:t>
            </a:r>
            <a:r>
              <a:rPr lang="es-ES" dirty="0" err="1"/>
              <a:t>notify</a:t>
            </a:r>
            <a:r>
              <a:rPr lang="es-ES" dirty="0"/>
              <a:t> </a:t>
            </a:r>
            <a:r>
              <a:rPr lang="es-ES" dirty="0" err="1"/>
              <a:t>users</a:t>
            </a:r>
            <a:r>
              <a:rPr lang="es-ES" dirty="0"/>
              <a:t> </a:t>
            </a:r>
            <a:r>
              <a:rPr lang="es-ES" dirty="0" err="1"/>
              <a:t>notifications</a:t>
            </a:r>
            <a:r>
              <a:rPr lang="es-ES" dirty="0"/>
              <a:t>, </a:t>
            </a:r>
            <a:r>
              <a:rPr lang="es-ES" dirty="0" err="1"/>
              <a:t>or</a:t>
            </a:r>
            <a:r>
              <a:rPr lang="es-ES" dirty="0"/>
              <a:t> status of </a:t>
            </a:r>
            <a:r>
              <a:rPr lang="es-ES" dirty="0" err="1"/>
              <a:t>something</a:t>
            </a:r>
            <a:r>
              <a:rPr lang="es-ES" dirty="0"/>
              <a:t>.</a:t>
            </a:r>
          </a:p>
        </p:txBody>
      </p: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241C647-6787-E14B-B283-F7AF8A87D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7967" y="2780099"/>
            <a:ext cx="4762500" cy="847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1429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4C5E-5A98-4D6A-B4C7-B13C9818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451" y="730251"/>
            <a:ext cx="21529672" cy="2651126"/>
          </a:xfrm>
        </p:spPr>
        <p:txBody>
          <a:bodyPr/>
          <a:lstStyle/>
          <a:p>
            <a:r>
              <a:rPr lang="en-US" dirty="0" err="1"/>
              <a:t>GravatarImageSource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F8203-0862-49C1-8F2C-2192F01F37BA}"/>
              </a:ext>
            </a:extLst>
          </p:cNvPr>
          <p:cNvSpPr txBox="1"/>
          <p:nvPr/>
        </p:nvSpPr>
        <p:spPr>
          <a:xfrm>
            <a:off x="1219699" y="3988915"/>
            <a:ext cx="16767172" cy="44319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&lt;Image&gt;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Image.Source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xct:GravatarImageSource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Email="{Binding Email}"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Size="{Binding Size}"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CachingEnabled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="{Binding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EnableCache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 /&gt;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Image.Source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&lt;/Image&gt;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32AA5D-B566-044D-90B2-BA8C9F62108D}"/>
              </a:ext>
            </a:extLst>
          </p:cNvPr>
          <p:cNvSpPr txBox="1"/>
          <p:nvPr/>
        </p:nvSpPr>
        <p:spPr>
          <a:xfrm>
            <a:off x="1176451" y="2780099"/>
            <a:ext cx="16853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GravatarImageSource</a:t>
            </a:r>
            <a:r>
              <a:rPr lang="es-ES" dirty="0"/>
              <a:t> </a:t>
            </a:r>
            <a:r>
              <a:rPr lang="es-ES" dirty="0" err="1"/>
              <a:t>allows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to </a:t>
            </a:r>
            <a:r>
              <a:rPr lang="es-ES" dirty="0" err="1"/>
              <a:t>easily</a:t>
            </a:r>
            <a:r>
              <a:rPr lang="es-ES" dirty="0"/>
              <a:t> </a:t>
            </a:r>
            <a:r>
              <a:rPr lang="es-ES" dirty="0" err="1"/>
              <a:t>utilize</a:t>
            </a:r>
            <a:r>
              <a:rPr lang="es-ES" dirty="0"/>
              <a:t> a </a:t>
            </a:r>
            <a:r>
              <a:rPr lang="es-ES" dirty="0" err="1"/>
              <a:t>users</a:t>
            </a:r>
            <a:r>
              <a:rPr lang="es-ES" dirty="0"/>
              <a:t> </a:t>
            </a:r>
            <a:r>
              <a:rPr lang="es-ES" dirty="0" err="1"/>
              <a:t>Gravatar</a:t>
            </a:r>
            <a:r>
              <a:rPr lang="es-ES" dirty="0"/>
              <a:t> </a:t>
            </a:r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Gravatar.com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nothing</a:t>
            </a:r>
            <a:r>
              <a:rPr lang="es-ES" dirty="0"/>
              <a:t>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their</a:t>
            </a:r>
            <a:r>
              <a:rPr lang="es-ES" dirty="0"/>
              <a:t> email </a:t>
            </a:r>
            <a:r>
              <a:rPr lang="es-ES" dirty="0" err="1"/>
              <a:t>address</a:t>
            </a:r>
            <a:r>
              <a:rPr lang="es-ES" dirty="0"/>
              <a:t>.</a:t>
            </a:r>
          </a:p>
        </p:txBody>
      </p:sp>
      <p:pic>
        <p:nvPicPr>
          <p:cNvPr id="6" name="Imagen 5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FC359C47-325E-5140-9892-4AA7E25E4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0897" y="2780099"/>
            <a:ext cx="4762500" cy="847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8728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4C5E-5A98-4D6A-B4C7-B13C9818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451" y="730251"/>
            <a:ext cx="21529672" cy="2651126"/>
          </a:xfrm>
        </p:spPr>
        <p:txBody>
          <a:bodyPr/>
          <a:lstStyle/>
          <a:p>
            <a:r>
              <a:rPr lang="en-US" dirty="0"/>
              <a:t>Expander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F8203-0862-49C1-8F2C-2192F01F37BA}"/>
              </a:ext>
            </a:extLst>
          </p:cNvPr>
          <p:cNvSpPr txBox="1"/>
          <p:nvPr/>
        </p:nvSpPr>
        <p:spPr>
          <a:xfrm>
            <a:off x="1219699" y="3988915"/>
            <a:ext cx="16767172" cy="88639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xct:Expander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IsEnabled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="{Binding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IsEnabled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xct:Expander.Header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&lt;Label Text="Nested expander"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FontSize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="30"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FontAttributes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="Bold"/&gt;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xct:Expander.Header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xct:Expander.ContentTemplate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DataTemplate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StackLayout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Spacing="0" Margin="10" Padding="1"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BackgroundColor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="Black"&gt;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BoxView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HeightRequest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="50" Color="White" /&gt;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BoxView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HeightRequest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="50" Color="Red" /&gt;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BoxView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HeightRequest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="50" Color="White" /&gt;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StackLayout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DataTemplate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xct:Expander.ContentTemplate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xct:Expander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32AA5D-B566-044D-90B2-BA8C9F62108D}"/>
              </a:ext>
            </a:extLst>
          </p:cNvPr>
          <p:cNvSpPr txBox="1"/>
          <p:nvPr/>
        </p:nvSpPr>
        <p:spPr>
          <a:xfrm>
            <a:off x="1176451" y="2780099"/>
            <a:ext cx="1685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Expander</a:t>
            </a:r>
            <a:r>
              <a:rPr lang="es-ES" dirty="0"/>
              <a:t> control </a:t>
            </a:r>
            <a:r>
              <a:rPr lang="es-ES" dirty="0" err="1"/>
              <a:t>provides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expandable</a:t>
            </a:r>
            <a:r>
              <a:rPr lang="es-ES" dirty="0"/>
              <a:t> </a:t>
            </a:r>
            <a:r>
              <a:rPr lang="es-ES" dirty="0" err="1"/>
              <a:t>container</a:t>
            </a:r>
            <a:r>
              <a:rPr lang="es-ES" dirty="0"/>
              <a:t> to host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content</a:t>
            </a:r>
            <a:r>
              <a:rPr lang="es-ES" dirty="0"/>
              <a:t>.</a:t>
            </a:r>
          </a:p>
        </p:txBody>
      </p:sp>
      <p:pic>
        <p:nvPicPr>
          <p:cNvPr id="6" name="Imagen 5" descr="Imagen que contiene Carta&#10;&#10;Descripción generada automáticamente">
            <a:extLst>
              <a:ext uri="{FF2B5EF4-FFF2-40B4-BE49-F238E27FC236}">
                <a16:creationId xmlns:a16="http://schemas.microsoft.com/office/drawing/2014/main" id="{6B0C1717-0923-444F-8AC7-AAA8E754C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3254" y="2780099"/>
            <a:ext cx="4762500" cy="847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2953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4C5E-5A98-4D6A-B4C7-B13C9818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451" y="730251"/>
            <a:ext cx="21529672" cy="2651126"/>
          </a:xfrm>
        </p:spPr>
        <p:txBody>
          <a:bodyPr/>
          <a:lstStyle/>
          <a:p>
            <a:r>
              <a:rPr lang="en-US" dirty="0" err="1"/>
              <a:t>MediaElement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F8203-0862-49C1-8F2C-2192F01F37BA}"/>
              </a:ext>
            </a:extLst>
          </p:cNvPr>
          <p:cNvSpPr txBox="1"/>
          <p:nvPr/>
        </p:nvSpPr>
        <p:spPr>
          <a:xfrm>
            <a:off x="1219699" y="3988915"/>
            <a:ext cx="16767172" cy="49859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xct:MediaElement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x:Name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mediaElement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Source="https://sec.ch9.ms/ch9/5d93/a1eab4bf-3288-4faf-81c4-294402a85d93/XamarinShow_mid.mp4"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ShowsPlaybackControls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="True"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MediaOpened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OnMediaOpened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MediaFailed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OnMediaFailed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MediaEnded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OnMediaEnded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SeekCompleted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OnSeekCompleted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  <a:endParaRPr lang="en-US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32AA5D-B566-044D-90B2-BA8C9F62108D}"/>
              </a:ext>
            </a:extLst>
          </p:cNvPr>
          <p:cNvSpPr txBox="1"/>
          <p:nvPr/>
        </p:nvSpPr>
        <p:spPr>
          <a:xfrm>
            <a:off x="1176451" y="2780099"/>
            <a:ext cx="1685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MediaElement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</a:t>
            </a:r>
            <a:r>
              <a:rPr lang="es-ES" dirty="0" err="1"/>
              <a:t>view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playing</a:t>
            </a:r>
            <a:r>
              <a:rPr lang="es-ES" dirty="0"/>
              <a:t> video and audio.</a:t>
            </a:r>
          </a:p>
        </p:txBody>
      </p:sp>
      <p:pic>
        <p:nvPicPr>
          <p:cNvPr id="6" name="Imagen 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15EBD201-47A0-9F45-998C-3A6328C2B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8860" y="2780099"/>
            <a:ext cx="4762500" cy="847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61402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4C5E-5A98-4D6A-B4C7-B13C9818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451" y="730251"/>
            <a:ext cx="21529672" cy="2651126"/>
          </a:xfrm>
        </p:spPr>
        <p:txBody>
          <a:bodyPr/>
          <a:lstStyle/>
          <a:p>
            <a:r>
              <a:rPr lang="en-US" dirty="0" err="1"/>
              <a:t>RangeSlider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F8203-0862-49C1-8F2C-2192F01F37BA}"/>
              </a:ext>
            </a:extLst>
          </p:cNvPr>
          <p:cNvSpPr txBox="1"/>
          <p:nvPr/>
        </p:nvSpPr>
        <p:spPr>
          <a:xfrm>
            <a:off x="1219699" y="3988915"/>
            <a:ext cx="16767172" cy="88639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xct:RangeSlider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x:Name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RangeSlider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MaximumValue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="10"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MinimumValue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="-10"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StepValue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="0.01"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LowerValue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="-10"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UpperValue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="10”&gt;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xct:RangeSlider.LowerThumbView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&lt;Label Text="L"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VerticalTextAlignment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="Center"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HorizontalTextAlignment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="Center"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IsVisible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="{Binding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IsToggled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Source={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x:Reference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LowerThumbViewSwitch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}}" /&gt;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xct:RangeSlider.LowerThumbView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xct:RangeSlider.UpperThumbView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&lt;Label Text="U"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VerticalTextAlignment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="Center"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HorizontalTextAlignment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="Center"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IsVisible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="{Binding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IsToggled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Source={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x:Reference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UpperThumbViewSwitch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}}" /&gt;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xct:RangeSlider.UpperThumbView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xct:RangeSlider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3200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32AA5D-B566-044D-90B2-BA8C9F62108D}"/>
              </a:ext>
            </a:extLst>
          </p:cNvPr>
          <p:cNvSpPr txBox="1"/>
          <p:nvPr/>
        </p:nvSpPr>
        <p:spPr>
          <a:xfrm>
            <a:off x="1176451" y="2780099"/>
            <a:ext cx="16853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RangeSlider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a slider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thumbs</a:t>
            </a:r>
            <a:r>
              <a:rPr lang="es-ES" dirty="0"/>
              <a:t> </a:t>
            </a:r>
            <a:r>
              <a:rPr lang="es-ES" dirty="0" err="1"/>
              <a:t>allowing</a:t>
            </a:r>
            <a:r>
              <a:rPr lang="es-ES" dirty="0"/>
              <a:t> to </a:t>
            </a: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numeric</a:t>
            </a:r>
            <a:r>
              <a:rPr lang="es-ES" dirty="0"/>
              <a:t> </a:t>
            </a:r>
            <a:r>
              <a:rPr lang="es-ES" dirty="0" err="1"/>
              <a:t>ranges</a:t>
            </a:r>
            <a:r>
              <a:rPr lang="es-ES" dirty="0"/>
              <a:t>.</a:t>
            </a:r>
          </a:p>
        </p:txBody>
      </p: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9E8FCD0-1335-B14D-AECC-DD5A0676A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2680" y="2780099"/>
            <a:ext cx="4762500" cy="847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19684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rcRect/>
          <a:stretch>
            <a:fillRect/>
          </a:stretch>
        </a:blipFill>
        <a:ln w="152400">
          <a:solidFill>
            <a:schemeClr val="bg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1174</Words>
  <Application>Microsoft Macintosh PowerPoint</Application>
  <PresentationFormat>Personalizado</PresentationFormat>
  <Paragraphs>188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Cascadia Code</vt:lpstr>
      <vt:lpstr>Consolas</vt:lpstr>
      <vt:lpstr>Tema de Office</vt:lpstr>
      <vt:lpstr>Xamarin Community Toolkit</vt:lpstr>
      <vt:lpstr>Presentación de PowerPoint</vt:lpstr>
      <vt:lpstr>Views</vt:lpstr>
      <vt:lpstr>AvatarView</vt:lpstr>
      <vt:lpstr>BadgeView</vt:lpstr>
      <vt:lpstr>GravatarImageSource</vt:lpstr>
      <vt:lpstr>Expander</vt:lpstr>
      <vt:lpstr>MediaElement</vt:lpstr>
      <vt:lpstr>RangeSlider</vt:lpstr>
      <vt:lpstr>SnackBar</vt:lpstr>
      <vt:lpstr>StateLayout</vt:lpstr>
      <vt:lpstr>SideMenuView</vt:lpstr>
      <vt:lpstr>Shield</vt:lpstr>
      <vt:lpstr>TabView</vt:lpstr>
      <vt:lpstr>DEMO: Let's take a look at the controls</vt:lpstr>
      <vt:lpstr>Preguntas &amp; Respuestas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presente y futuro de Xamarin.Forms</dc:title>
  <dc:creator>Javier Suárez Ruiz</dc:creator>
  <cp:lastModifiedBy>Javier Suárez Ruiz</cp:lastModifiedBy>
  <cp:revision>49</cp:revision>
  <dcterms:created xsi:type="dcterms:W3CDTF">2019-11-11T13:09:02Z</dcterms:created>
  <dcterms:modified xsi:type="dcterms:W3CDTF">2020-11-23T19:30:43Z</dcterms:modified>
</cp:coreProperties>
</file>