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83" r:id="rId2"/>
    <p:sldId id="298" r:id="rId3"/>
    <p:sldId id="284" r:id="rId4"/>
    <p:sldId id="328" r:id="rId5"/>
    <p:sldId id="290" r:id="rId6"/>
    <p:sldId id="10565" r:id="rId7"/>
    <p:sldId id="327" r:id="rId8"/>
    <p:sldId id="10566" r:id="rId9"/>
    <p:sldId id="10561" r:id="rId10"/>
    <p:sldId id="280" r:id="rId11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67"/>
    <a:srgbClr val="F6D063"/>
    <a:srgbClr val="FF3654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7"/>
    <p:restoredTop sz="86397"/>
  </p:normalViewPr>
  <p:slideViewPr>
    <p:cSldViewPr snapToGrid="0" snapToObjects="1">
      <p:cViewPr varScale="1">
        <p:scale>
          <a:sx n="103" d="100"/>
          <a:sy n="103" d="100"/>
        </p:scale>
        <p:origin x="688" y="184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86087" y="7890152"/>
            <a:ext cx="3490845" cy="12284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CEB679B-816F-BF48-9526-09E1673EEE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840" y="6123949"/>
            <a:ext cx="3454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831167" y="1985533"/>
            <a:ext cx="22720121" cy="547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3866"/>
            </a:lvl1pPr>
            <a:lvl2pPr lvl="1" algn="ctr" rtl="0">
              <a:spcBef>
                <a:spcPts val="0"/>
              </a:spcBef>
              <a:buSzPct val="100000"/>
              <a:defRPr sz="13866"/>
            </a:lvl2pPr>
            <a:lvl3pPr lvl="2" algn="ctr" rtl="0">
              <a:spcBef>
                <a:spcPts val="0"/>
              </a:spcBef>
              <a:buSzPct val="100000"/>
              <a:defRPr sz="13866"/>
            </a:lvl3pPr>
            <a:lvl4pPr lvl="3" algn="ctr" rtl="0">
              <a:spcBef>
                <a:spcPts val="0"/>
              </a:spcBef>
              <a:buSzPct val="100000"/>
              <a:defRPr sz="13866"/>
            </a:lvl4pPr>
            <a:lvl5pPr lvl="4" algn="ctr" rtl="0">
              <a:spcBef>
                <a:spcPts val="0"/>
              </a:spcBef>
              <a:buSzPct val="100000"/>
              <a:defRPr sz="13866"/>
            </a:lvl5pPr>
            <a:lvl6pPr lvl="5" algn="ctr" rtl="0">
              <a:spcBef>
                <a:spcPts val="0"/>
              </a:spcBef>
              <a:buSzPct val="100000"/>
              <a:defRPr sz="13866"/>
            </a:lvl6pPr>
            <a:lvl7pPr lvl="6" algn="ctr" rtl="0">
              <a:spcBef>
                <a:spcPts val="0"/>
              </a:spcBef>
              <a:buSzPct val="100000"/>
              <a:defRPr sz="13866"/>
            </a:lvl7pPr>
            <a:lvl8pPr lvl="7" algn="ctr" rtl="0">
              <a:spcBef>
                <a:spcPts val="0"/>
              </a:spcBef>
              <a:buSzPct val="100000"/>
              <a:defRPr sz="13866"/>
            </a:lvl8pPr>
            <a:lvl9pPr lvl="8" algn="ctr" rtl="0">
              <a:spcBef>
                <a:spcPts val="0"/>
              </a:spcBef>
              <a:buSzPct val="100000"/>
              <a:defRPr sz="138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831146" y="7557667"/>
            <a:ext cx="22720121" cy="211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44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1219121" y="4652435"/>
            <a:ext cx="21944172" cy="4369616"/>
          </a:xfrm>
        </p:spPr>
        <p:txBody>
          <a:bodyPr/>
          <a:lstStyle>
            <a:lvl2pPr marL="1532115" indent="-304730">
              <a:defRPr/>
            </a:lvl2pPr>
            <a:lvl3pPr marL="2742570" indent="-304730">
              <a:defRPr/>
            </a:lvl3pPr>
            <a:lvl4pPr marL="3969955" indent="-304730">
              <a:defRPr/>
            </a:lvl4pPr>
            <a:lvl5pPr marL="5180410" indent="-304730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1219121" y="1071883"/>
            <a:ext cx="21944172" cy="96146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219121" y="2159003"/>
            <a:ext cx="21944172" cy="805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65560" indent="0">
              <a:buNone/>
              <a:defRPr sz="3200">
                <a:solidFill>
                  <a:schemeClr val="tx1"/>
                </a:solidFill>
              </a:defRPr>
            </a:lvl2pPr>
            <a:lvl3pPr marL="914191" indent="0">
              <a:buNone/>
              <a:defRPr sz="3200">
                <a:solidFill>
                  <a:schemeClr val="tx1"/>
                </a:solidFill>
              </a:defRPr>
            </a:lvl3pPr>
            <a:lvl4pPr marL="1379748" indent="0">
              <a:buNone/>
              <a:defRPr sz="3200">
                <a:solidFill>
                  <a:schemeClr val="tx1"/>
                </a:solidFill>
              </a:defRPr>
            </a:lvl4pPr>
            <a:lvl5pPr marL="1828379" indent="0"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366083-D2AD-D345-B7F0-7E2B194CC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1698" y="10281042"/>
            <a:ext cx="3490845" cy="12284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B99B1C-8B9D-4C4A-8C80-DDDE5A0F4C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83" y="10281042"/>
            <a:ext cx="3454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28/11/21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  <p:sldLayoutId id="2147483692" r:id="rId15"/>
    <p:sldLayoutId id="2147483693" r:id="rId16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17300" dirty="0" err="1"/>
              <a:t>Keynote</a:t>
            </a:r>
            <a:br>
              <a:rPr lang="es-ES" sz="17300" dirty="0"/>
            </a:br>
            <a:r>
              <a:rPr lang="es-ES" sz="17300" dirty="0" err="1"/>
              <a:t>Monkey</a:t>
            </a:r>
            <a:r>
              <a:rPr lang="es-ES" sz="17300" dirty="0"/>
              <a:t> </a:t>
            </a:r>
            <a:r>
              <a:rPr lang="es-ES" sz="17300" dirty="0" err="1"/>
              <a:t>Conf</a:t>
            </a:r>
            <a:r>
              <a:rPr lang="es-ES" sz="17300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¡Bienvenidos!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Primero de todo…</a:t>
            </a:r>
          </a:p>
        </p:txBody>
      </p:sp>
    </p:spTree>
    <p:extLst>
      <p:ext uri="{BB962C8B-B14F-4D97-AF65-F5344CB8AC3E}">
        <p14:creationId xmlns:p14="http://schemas.microsoft.com/office/powerpoint/2010/main" val="235858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17599" dirty="0">
                <a:solidFill>
                  <a:schemeClr val="bg1"/>
                </a:solidFill>
              </a:rPr>
              <a:t>La 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Repasemos…</a:t>
            </a:r>
          </a:p>
        </p:txBody>
      </p:sp>
    </p:spTree>
    <p:extLst>
      <p:ext uri="{BB962C8B-B14F-4D97-AF65-F5344CB8AC3E}">
        <p14:creationId xmlns:p14="http://schemas.microsoft.com/office/powerpoint/2010/main" val="34415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7E1153B-293E-1B42-B7D2-A9251CC0D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68" y="0"/>
            <a:ext cx="14548715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EFDBF37-F2BB-FE4B-B308-5CE11077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50" y="0"/>
            <a:ext cx="14470442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1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9121" y="3090256"/>
            <a:ext cx="21944171" cy="9768463"/>
          </a:xfrm>
        </p:spPr>
        <p:txBody>
          <a:bodyPr>
            <a:normAutofit/>
          </a:bodyPr>
          <a:lstStyle/>
          <a:p>
            <a:pPr marL="761952" indent="-761952"/>
            <a:r>
              <a:rPr lang="es-ES" sz="7200" dirty="0"/>
              <a:t>Es la cuarta edición de la </a:t>
            </a:r>
            <a:r>
              <a:rPr lang="es-ES" sz="7200" dirty="0" err="1"/>
              <a:t>Monkey</a:t>
            </a:r>
            <a:r>
              <a:rPr lang="es-ES" sz="7200" dirty="0"/>
              <a:t> Conf.</a:t>
            </a:r>
          </a:p>
          <a:p>
            <a:pPr marL="761952" indent="-761952"/>
            <a:r>
              <a:rPr lang="es-ES" sz="7200" dirty="0"/>
              <a:t>Se trata de la segunda edición online.</a:t>
            </a:r>
          </a:p>
          <a:p>
            <a:pPr marL="761952" indent="-761952"/>
            <a:r>
              <a:rPr lang="es-ES" sz="7200" dirty="0"/>
              <a:t>Hay 6 sesiones técnicas, con 6 </a:t>
            </a:r>
            <a:r>
              <a:rPr lang="es-ES" sz="7200" dirty="0" err="1"/>
              <a:t>speakers</a:t>
            </a:r>
            <a:r>
              <a:rPr lang="es-ES" sz="7200" dirty="0"/>
              <a:t> distribuidos alrededor del mundo.</a:t>
            </a:r>
          </a:p>
          <a:p>
            <a:pPr marL="761952" indent="-761952"/>
            <a:r>
              <a:rPr lang="es-ES" sz="7200" dirty="0"/>
              <a:t>Cada sesión durará 40 minutos.</a:t>
            </a:r>
          </a:p>
          <a:p>
            <a:pPr marL="761952" indent="-761952"/>
            <a:r>
              <a:rPr lang="es-ES" sz="7200" dirty="0"/>
              <a:t>Tendremos 5 minutos de descanso entre cada sesión.</a:t>
            </a:r>
          </a:p>
          <a:p>
            <a:pPr marL="761952" indent="-761952"/>
            <a:r>
              <a:rPr lang="es-ES" sz="7200" dirty="0"/>
              <a:t>Haremos concurso de preguntas al final del evento, con jugosos regalos.</a:t>
            </a:r>
            <a:endParaRPr lang="es-ES" sz="9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9121" y="3090256"/>
            <a:ext cx="21944171" cy="9768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7200" dirty="0"/>
              <a:t>Participad en Twitter usando el hashtag:</a:t>
            </a:r>
          </a:p>
          <a:p>
            <a:pPr marL="0" indent="0" algn="ctr">
              <a:buNone/>
            </a:pPr>
            <a:endParaRPr lang="es-ES" sz="7200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pPr marL="0" indent="0" algn="ctr">
              <a:buNone/>
            </a:pPr>
            <a:endParaRPr lang="es-ES" sz="7200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pPr marL="0" indent="0" algn="ctr">
              <a:buNone/>
            </a:pPr>
            <a:endParaRPr lang="es-ES" sz="7200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pPr marL="0" indent="0" algn="ctr">
              <a:buNone/>
            </a:pPr>
            <a:r>
              <a:rPr lang="es-ES" sz="11500" dirty="0">
                <a:solidFill>
                  <a:schemeClr val="bg1"/>
                </a:solidFill>
                <a:highlight>
                  <a:srgbClr val="552B67"/>
                </a:highlight>
              </a:rPr>
              <a:t>#</a:t>
            </a:r>
            <a:r>
              <a:rPr lang="es-ES" sz="11500" dirty="0" err="1">
                <a:solidFill>
                  <a:schemeClr val="bg1"/>
                </a:solidFill>
                <a:highlight>
                  <a:srgbClr val="552B67"/>
                </a:highlight>
              </a:rPr>
              <a:t>MonkeyConf</a:t>
            </a:r>
            <a:r>
              <a:rPr lang="es-ES" sz="11500" dirty="0">
                <a:solidFill>
                  <a:schemeClr val="bg1"/>
                </a:solidFill>
              </a:rPr>
              <a:t> </a:t>
            </a:r>
            <a:r>
              <a:rPr lang="es-ES" sz="11500" dirty="0"/>
              <a:t>o </a:t>
            </a:r>
            <a:r>
              <a:rPr lang="es-ES" sz="11500" dirty="0">
                <a:solidFill>
                  <a:schemeClr val="bg1"/>
                </a:solidFill>
                <a:highlight>
                  <a:srgbClr val="552B67"/>
                </a:highlight>
              </a:rPr>
              <a:t>#MonkeyConf2021</a:t>
            </a:r>
            <a:endParaRPr lang="es-ES" sz="19900" dirty="0">
              <a:solidFill>
                <a:schemeClr val="bg1"/>
              </a:solidFill>
              <a:highlight>
                <a:srgbClr val="552B67"/>
              </a:highlight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92521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Preguntas &amp; Respuestas</a:t>
            </a:r>
          </a:p>
        </p:txBody>
      </p:sp>
    </p:spTree>
    <p:extLst>
      <p:ext uri="{BB962C8B-B14F-4D97-AF65-F5344CB8AC3E}">
        <p14:creationId xmlns:p14="http://schemas.microsoft.com/office/powerpoint/2010/main" val="398487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95</Words>
  <Application>Microsoft Macintosh PowerPoint</Application>
  <PresentationFormat>Personalizado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Keynote Monkey Conf 2021</vt:lpstr>
      <vt:lpstr>¡Bienvenidos!</vt:lpstr>
      <vt:lpstr>Presentación de PowerPoint</vt:lpstr>
      <vt:lpstr>La agenda</vt:lpstr>
      <vt:lpstr>Presentación de PowerPoint</vt:lpstr>
      <vt:lpstr>Presentación de PowerPoint</vt:lpstr>
      <vt:lpstr>Monkey Conf 2021</vt:lpstr>
      <vt:lpstr>Monkey Conf 2021</vt:lpstr>
      <vt:lpstr>Preguntas &amp; Respuestas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47</cp:revision>
  <dcterms:created xsi:type="dcterms:W3CDTF">2019-11-11T13:09:02Z</dcterms:created>
  <dcterms:modified xsi:type="dcterms:W3CDTF">2021-11-28T16:41:21Z</dcterms:modified>
</cp:coreProperties>
</file>