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83" r:id="rId2"/>
    <p:sldId id="298" r:id="rId3"/>
    <p:sldId id="284" r:id="rId4"/>
    <p:sldId id="300" r:id="rId5"/>
    <p:sldId id="301" r:id="rId6"/>
    <p:sldId id="299" r:id="rId7"/>
    <p:sldId id="280" r:id="rId8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67"/>
    <a:srgbClr val="FF3654"/>
    <a:srgbClr val="F6D063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/>
    <p:restoredTop sz="86397"/>
  </p:normalViewPr>
  <p:slideViewPr>
    <p:cSldViewPr snapToGrid="0" snapToObjects="1">
      <p:cViewPr varScale="1">
        <p:scale>
          <a:sx n="103" d="100"/>
          <a:sy n="103" d="100"/>
        </p:scale>
        <p:origin x="1992" y="184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#</a:t>
            </a:r>
            <a:r>
              <a:rPr lang="es-ES" b="1" err="1">
                <a:solidFill>
                  <a:schemeClr val="bg1"/>
                </a:solidFill>
              </a:rPr>
              <a:t>MonkeyConf</a:t>
            </a:r>
            <a:endParaRPr lang="es-E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73731" y="7890152"/>
            <a:ext cx="3490845" cy="12284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2BABE19-AF16-5048-A08B-3C7D8ED47C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840" y="6051378"/>
            <a:ext cx="3454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831167" y="1985533"/>
            <a:ext cx="22720121" cy="547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3866"/>
            </a:lvl1pPr>
            <a:lvl2pPr lvl="1" algn="ctr" rtl="0">
              <a:spcBef>
                <a:spcPts val="0"/>
              </a:spcBef>
              <a:buSzPct val="100000"/>
              <a:defRPr sz="13866"/>
            </a:lvl2pPr>
            <a:lvl3pPr lvl="2" algn="ctr" rtl="0">
              <a:spcBef>
                <a:spcPts val="0"/>
              </a:spcBef>
              <a:buSzPct val="100000"/>
              <a:defRPr sz="13866"/>
            </a:lvl3pPr>
            <a:lvl4pPr lvl="3" algn="ctr" rtl="0">
              <a:spcBef>
                <a:spcPts val="0"/>
              </a:spcBef>
              <a:buSzPct val="100000"/>
              <a:defRPr sz="13866"/>
            </a:lvl4pPr>
            <a:lvl5pPr lvl="4" algn="ctr" rtl="0">
              <a:spcBef>
                <a:spcPts val="0"/>
              </a:spcBef>
              <a:buSzPct val="100000"/>
              <a:defRPr sz="13866"/>
            </a:lvl5pPr>
            <a:lvl6pPr lvl="5" algn="ctr" rtl="0">
              <a:spcBef>
                <a:spcPts val="0"/>
              </a:spcBef>
              <a:buSzPct val="100000"/>
              <a:defRPr sz="13866"/>
            </a:lvl6pPr>
            <a:lvl7pPr lvl="6" algn="ctr" rtl="0">
              <a:spcBef>
                <a:spcPts val="0"/>
              </a:spcBef>
              <a:buSzPct val="100000"/>
              <a:defRPr sz="13866"/>
            </a:lvl7pPr>
            <a:lvl8pPr lvl="7" algn="ctr" rtl="0">
              <a:spcBef>
                <a:spcPts val="0"/>
              </a:spcBef>
              <a:buSzPct val="100000"/>
              <a:defRPr sz="13866"/>
            </a:lvl8pPr>
            <a:lvl9pPr lvl="8" algn="ctr" rtl="0">
              <a:spcBef>
                <a:spcPts val="0"/>
              </a:spcBef>
              <a:buSzPct val="100000"/>
              <a:defRPr sz="138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831146" y="7557667"/>
            <a:ext cx="22720121" cy="21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7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1698" y="10281042"/>
            <a:ext cx="3490845" cy="12284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A55C9C-F470-1A43-A677-34EB53CEFF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272" y="10341066"/>
            <a:ext cx="3454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#</a:t>
            </a:r>
            <a:r>
              <a:rPr lang="es-ES" b="1" err="1">
                <a:solidFill>
                  <a:schemeClr val="bg1"/>
                </a:solidFill>
              </a:rPr>
              <a:t>MonkeyConf</a:t>
            </a:r>
            <a:endParaRPr lang="es-E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  <p:sldLayoutId id="2147483692" r:id="rId15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Todo lo bueno tiene su fin…</a:t>
            </a:r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1145" y="5510126"/>
            <a:ext cx="22720121" cy="2695747"/>
          </a:xfrm>
        </p:spPr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Queremos agradecer…</a:t>
            </a:r>
          </a:p>
        </p:txBody>
      </p:sp>
    </p:spTree>
    <p:extLst>
      <p:ext uri="{BB962C8B-B14F-4D97-AF65-F5344CB8AC3E}">
        <p14:creationId xmlns:p14="http://schemas.microsoft.com/office/powerpoint/2010/main" val="374427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631AA1BE-9118-454A-8D23-2CF63DD84E52}"/>
              </a:ext>
            </a:extLst>
          </p:cNvPr>
          <p:cNvSpPr txBox="1"/>
          <p:nvPr/>
        </p:nvSpPr>
        <p:spPr>
          <a:xfrm>
            <a:off x="1666131" y="4412294"/>
            <a:ext cx="6400383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¡Gracias a </a:t>
            </a:r>
            <a:r>
              <a:rPr lang="en-US" sz="7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todos</a:t>
            </a:r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los Speakers!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to all the Speakers!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7E6B6D-2F84-4166-9F4D-FFA0E0860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33806" y="-6982290"/>
            <a:ext cx="182868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40AD87-30B2-4359-A33A-86D9F59E3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5345" y="-6982290"/>
            <a:ext cx="182868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11CC74-416E-4F21-A559-C8B7905D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34823" y="-6982290"/>
            <a:ext cx="182868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8DF1361-E94F-6244-AA83-371AF2F53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2" r="2" b="32679"/>
          <a:stretch/>
        </p:blipFill>
        <p:spPr bwMode="auto">
          <a:xfrm>
            <a:off x="9306648" y="-2"/>
            <a:ext cx="7579404" cy="453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92AA08-C874-014B-B862-0947FE4C2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r="2" b="28521"/>
          <a:stretch/>
        </p:blipFill>
        <p:spPr bwMode="auto">
          <a:xfrm>
            <a:off x="16849142" y="-32853"/>
            <a:ext cx="7518405" cy="45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4B0DBB3-61FB-9348-BB64-B1C83DDFC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0" r="3" b="21063"/>
          <a:stretch/>
        </p:blipFill>
        <p:spPr bwMode="auto">
          <a:xfrm>
            <a:off x="9306646" y="4549597"/>
            <a:ext cx="7579404" cy="45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158B0A-14D8-EB4A-947A-52E150166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7" r="-1" b="26322"/>
          <a:stretch/>
        </p:blipFill>
        <p:spPr bwMode="auto">
          <a:xfrm>
            <a:off x="16814297" y="4565131"/>
            <a:ext cx="7553242" cy="448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A07A6A-8035-CA40-B906-F90540AA8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4" r="3" b="34995"/>
          <a:stretch/>
        </p:blipFill>
        <p:spPr bwMode="auto">
          <a:xfrm>
            <a:off x="9306648" y="9065726"/>
            <a:ext cx="7716706" cy="465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FFDCE7-708A-994F-8A54-B5358B7CC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0" r="2" b="26873"/>
          <a:stretch/>
        </p:blipFill>
        <p:spPr bwMode="auto">
          <a:xfrm>
            <a:off x="16656504" y="9050192"/>
            <a:ext cx="7711043" cy="466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358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1145" y="5510126"/>
            <a:ext cx="22720121" cy="2695747"/>
          </a:xfrm>
        </p:spPr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¡Gracias a ti!</a:t>
            </a:r>
          </a:p>
        </p:txBody>
      </p:sp>
    </p:spTree>
    <p:extLst>
      <p:ext uri="{BB962C8B-B14F-4D97-AF65-F5344CB8AC3E}">
        <p14:creationId xmlns:p14="http://schemas.microsoft.com/office/powerpoint/2010/main" val="38391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1145" y="4145198"/>
            <a:ext cx="22720121" cy="5425604"/>
          </a:xfrm>
        </p:spPr>
        <p:txBody>
          <a:bodyPr>
            <a:noAutofit/>
          </a:bodyPr>
          <a:lstStyle/>
          <a:p>
            <a:r>
              <a:rPr lang="es-ES" sz="13200" dirty="0">
                <a:solidFill>
                  <a:schemeClr val="bg1"/>
                </a:solidFill>
              </a:rPr>
              <a:t>¡Hasta la </a:t>
            </a:r>
            <a:r>
              <a:rPr lang="es-ES" sz="13200" dirty="0" err="1">
                <a:solidFill>
                  <a:schemeClr val="bg1"/>
                </a:solidFill>
              </a:rPr>
              <a:t>Monkey</a:t>
            </a:r>
            <a:r>
              <a:rPr lang="es-ES" sz="13200" dirty="0">
                <a:solidFill>
                  <a:schemeClr val="bg1"/>
                </a:solidFill>
              </a:rPr>
              <a:t> </a:t>
            </a:r>
            <a:r>
              <a:rPr lang="es-ES" sz="13200" dirty="0" err="1">
                <a:solidFill>
                  <a:schemeClr val="bg1"/>
                </a:solidFill>
              </a:rPr>
              <a:t>Conf</a:t>
            </a:r>
            <a:r>
              <a:rPr lang="es-ES" sz="13200" dirty="0">
                <a:solidFill>
                  <a:schemeClr val="bg1"/>
                </a:solidFill>
              </a:rPr>
              <a:t> 2022!</a:t>
            </a:r>
            <a:br>
              <a:rPr lang="es-ES" sz="13200" dirty="0">
                <a:solidFill>
                  <a:schemeClr val="bg1"/>
                </a:solidFill>
              </a:rPr>
            </a:br>
            <a:br>
              <a:rPr lang="es-ES" sz="13200" dirty="0">
                <a:solidFill>
                  <a:schemeClr val="bg1"/>
                </a:solidFill>
              </a:rPr>
            </a:br>
            <a:r>
              <a:rPr lang="es-ES" sz="11000" dirty="0" err="1">
                <a:solidFill>
                  <a:schemeClr val="bg1"/>
                </a:solidFill>
              </a:rPr>
              <a:t>See</a:t>
            </a:r>
            <a:r>
              <a:rPr lang="es-ES" sz="11000" dirty="0">
                <a:solidFill>
                  <a:schemeClr val="bg1"/>
                </a:solidFill>
              </a:rPr>
              <a:t> </a:t>
            </a:r>
            <a:r>
              <a:rPr lang="es-ES" sz="11000" dirty="0" err="1">
                <a:solidFill>
                  <a:schemeClr val="bg1"/>
                </a:solidFill>
              </a:rPr>
              <a:t>you</a:t>
            </a:r>
            <a:r>
              <a:rPr lang="es-ES" sz="11000" dirty="0">
                <a:solidFill>
                  <a:schemeClr val="bg1"/>
                </a:solidFill>
              </a:rPr>
              <a:t> at </a:t>
            </a:r>
            <a:r>
              <a:rPr lang="es-ES" sz="11000" dirty="0" err="1">
                <a:solidFill>
                  <a:schemeClr val="bg1"/>
                </a:solidFill>
              </a:rPr>
              <a:t>Monkey</a:t>
            </a:r>
            <a:r>
              <a:rPr lang="es-ES" sz="11000" dirty="0">
                <a:solidFill>
                  <a:schemeClr val="bg1"/>
                </a:solidFill>
              </a:rPr>
              <a:t> </a:t>
            </a:r>
            <a:r>
              <a:rPr lang="es-ES" sz="11000" dirty="0" err="1">
                <a:solidFill>
                  <a:schemeClr val="bg1"/>
                </a:solidFill>
              </a:rPr>
              <a:t>Conf</a:t>
            </a:r>
            <a:r>
              <a:rPr lang="es-ES" sz="11000" dirty="0">
                <a:solidFill>
                  <a:schemeClr val="bg1"/>
                </a:solidFill>
              </a:rPr>
              <a:t> 2022!</a:t>
            </a:r>
            <a:endParaRPr lang="es-ES" sz="1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9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44</Words>
  <Application>Microsoft Macintosh PowerPoint</Application>
  <PresentationFormat>Personalizado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Todo lo bueno tiene su fin…</vt:lpstr>
      <vt:lpstr>Queremos agradecer…</vt:lpstr>
      <vt:lpstr>Presentación de PowerPoint</vt:lpstr>
      <vt:lpstr>Presentación de PowerPoint</vt:lpstr>
      <vt:lpstr>¡Gracias a ti!</vt:lpstr>
      <vt:lpstr>¡Hasta la Monkey Conf 2022!  See you at Monkey Conf 2022!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48</cp:revision>
  <dcterms:created xsi:type="dcterms:W3CDTF">2019-11-11T13:09:02Z</dcterms:created>
  <dcterms:modified xsi:type="dcterms:W3CDTF">2021-11-19T17:57:43Z</dcterms:modified>
</cp:coreProperties>
</file>