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3" r:id="rId2"/>
    <p:sldId id="298" r:id="rId3"/>
    <p:sldId id="328" r:id="rId4"/>
    <p:sldId id="284" r:id="rId5"/>
    <p:sldId id="327" r:id="rId6"/>
    <p:sldId id="280" r:id="rId7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992" y="192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01526" y="7890152"/>
            <a:ext cx="3490845" cy="12284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E5CF1E7-02B8-884E-A308-4DE41C7D46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526" y="6173376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4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219121" y="4652435"/>
            <a:ext cx="21944172" cy="4369616"/>
          </a:xfrm>
        </p:spPr>
        <p:txBody>
          <a:bodyPr/>
          <a:lstStyle>
            <a:lvl2pPr marL="1532115" indent="-304730">
              <a:defRPr/>
            </a:lvl2pPr>
            <a:lvl3pPr marL="2742570" indent="-304730">
              <a:defRPr/>
            </a:lvl3pPr>
            <a:lvl4pPr marL="3969955" indent="-304730">
              <a:defRPr/>
            </a:lvl4pPr>
            <a:lvl5pPr marL="5180410" indent="-304730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1219121" y="1071883"/>
            <a:ext cx="21944172" cy="96146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9121" y="2159003"/>
            <a:ext cx="21944172" cy="805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65560" indent="0">
              <a:buNone/>
              <a:defRPr sz="3200">
                <a:solidFill>
                  <a:schemeClr val="tx1"/>
                </a:solidFill>
              </a:defRPr>
            </a:lvl2pPr>
            <a:lvl3pPr marL="914191" indent="0">
              <a:buNone/>
              <a:defRPr sz="3200">
                <a:solidFill>
                  <a:schemeClr val="tx1"/>
                </a:solidFill>
              </a:defRPr>
            </a:lvl3pPr>
            <a:lvl4pPr marL="1379748" indent="0">
              <a:buNone/>
              <a:defRPr sz="3200">
                <a:solidFill>
                  <a:schemeClr val="tx1"/>
                </a:solidFill>
              </a:defRPr>
            </a:lvl4pPr>
            <a:lvl5pPr marL="1828379" indent="0"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366083-D2AD-D345-B7F0-7E2B194CC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1698" y="10281042"/>
            <a:ext cx="3490845" cy="12284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E7EFDF-C7B0-5141-9174-93B574CB22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29" y="10281042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19/11/21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  <p:sldLayoutId id="2147483693" r:id="rId16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ahoot.com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7000" dirty="0"/>
              <a:t>¿¿¿???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66" y="3221208"/>
            <a:ext cx="22720121" cy="5473600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El evento casi ha terminado, pero…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>
          <a:xfrm>
            <a:off x="831145" y="8793342"/>
            <a:ext cx="22720121" cy="211360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…tenemos una sorpresa!</a:t>
            </a:r>
          </a:p>
        </p:txBody>
      </p:sp>
    </p:spTree>
    <p:extLst>
      <p:ext uri="{BB962C8B-B14F-4D97-AF65-F5344CB8AC3E}">
        <p14:creationId xmlns:p14="http://schemas.microsoft.com/office/powerpoint/2010/main" val="2358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Concurso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 grandes regalos</a:t>
            </a:r>
          </a:p>
        </p:txBody>
      </p:sp>
    </p:spTree>
    <p:extLst>
      <p:ext uri="{BB962C8B-B14F-4D97-AF65-F5344CB8AC3E}">
        <p14:creationId xmlns:p14="http://schemas.microsoft.com/office/powerpoint/2010/main" val="3441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9121" y="3090256"/>
            <a:ext cx="21944171" cy="976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/>
              <a:t>Vamos a organizar un concurso de preguntas sobre .NET y .NET MAUI utilizando </a:t>
            </a:r>
            <a:r>
              <a:rPr lang="es-ES" sz="6600" dirty="0">
                <a:hlinkClick r:id="rId2"/>
              </a:rPr>
              <a:t>https://kahoot.com</a:t>
            </a:r>
            <a:endParaRPr lang="es-ES" sz="6600" dirty="0"/>
          </a:p>
          <a:p>
            <a:pPr marL="0" indent="0">
              <a:buNone/>
            </a:pPr>
            <a:r>
              <a:rPr lang="es-ES" sz="6600" dirty="0"/>
              <a:t>Tendremos 20 preguntas que determinarán un </a:t>
            </a:r>
            <a:r>
              <a:rPr lang="es-ES" sz="6600" b="1" dirty="0"/>
              <a:t>ranking</a:t>
            </a:r>
            <a:r>
              <a:rPr lang="es-ES" sz="6600" dirty="0"/>
              <a:t>.</a:t>
            </a:r>
          </a:p>
          <a:p>
            <a:pPr marL="0" indent="0">
              <a:buNone/>
            </a:pPr>
            <a:r>
              <a:rPr lang="es-ES" sz="6600" dirty="0"/>
              <a:t>Gracias a Sponsors, tendremos regalos para los tres primeros.</a:t>
            </a:r>
          </a:p>
          <a:p>
            <a:pPr marL="1836890" lvl="1" indent="-761952"/>
            <a:r>
              <a:rPr lang="es-ES" sz="6600" dirty="0"/>
              <a:t>1º - </a:t>
            </a:r>
            <a:r>
              <a:rPr lang="es-ES" sz="6600" b="1" dirty="0"/>
              <a:t>Primero en elegir (tiene 3 opciones)</a:t>
            </a:r>
          </a:p>
          <a:p>
            <a:pPr marL="1836890" lvl="1" indent="-761952"/>
            <a:r>
              <a:rPr lang="es-ES" sz="6600" dirty="0"/>
              <a:t>2º - Segundo en elegir (entre dos opciones)</a:t>
            </a:r>
          </a:p>
          <a:p>
            <a:pPr marL="1836890" lvl="1" indent="-761952"/>
            <a:r>
              <a:rPr lang="es-ES" sz="6600" dirty="0"/>
              <a:t>3º - Tercer ganador (regalo pendiente)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2021 </a:t>
            </a:r>
            <a:r>
              <a:rPr lang="es-ES" dirty="0" err="1"/>
              <a:t>Quiz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89</Words>
  <Application>Microsoft Macintosh PowerPoint</Application>
  <PresentationFormat>Personalizado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¿¿¿???</vt:lpstr>
      <vt:lpstr>El evento casi ha terminado, pero…</vt:lpstr>
      <vt:lpstr>Concurso</vt:lpstr>
      <vt:lpstr>Presentación de PowerPoint</vt:lpstr>
      <vt:lpstr>Monkey Conf 2021 Quiz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49</cp:revision>
  <dcterms:created xsi:type="dcterms:W3CDTF">2019-11-11T13:09:02Z</dcterms:created>
  <dcterms:modified xsi:type="dcterms:W3CDTF">2021-11-19T17:52:00Z</dcterms:modified>
</cp:coreProperties>
</file>