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7"/>
  </p:notesMasterIdLst>
  <p:sldIdLst>
    <p:sldId id="256" r:id="rId2"/>
    <p:sldId id="324" r:id="rId3"/>
    <p:sldId id="335" r:id="rId4"/>
    <p:sldId id="336" r:id="rId5"/>
    <p:sldId id="326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tonio Garcia Aprea" initials="" lastIdx="3" clrIdx="0"/>
  <p:cmAuthor id="1" name="David Siegel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150"/>
    <a:srgbClr val="F2F2F2"/>
    <a:srgbClr val="8947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8220" autoAdjust="0"/>
  </p:normalViewPr>
  <p:slideViewPr>
    <p:cSldViewPr snapToGrid="0" snapToObjects="1">
      <p:cViewPr varScale="1">
        <p:scale>
          <a:sx n="103" d="100"/>
          <a:sy n="103" d="100"/>
        </p:scale>
        <p:origin x="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hing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32600" y="2796475"/>
            <a:ext cx="3069300" cy="7179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buFont typeface="Roboto"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buSzPct val="100000"/>
              <a:defRPr sz="4200"/>
            </a:lvl2pPr>
            <a:lvl3pPr lvl="2" algn="ctr" rtl="0">
              <a:spcBef>
                <a:spcPts val="0"/>
              </a:spcBef>
              <a:buSzPct val="100000"/>
              <a:defRPr sz="4200"/>
            </a:lvl3pPr>
            <a:lvl4pPr lvl="3" algn="ctr" rtl="0">
              <a:spcBef>
                <a:spcPts val="0"/>
              </a:spcBef>
              <a:buSzPct val="100000"/>
              <a:defRPr sz="4200"/>
            </a:lvl4pPr>
            <a:lvl5pPr lvl="4" algn="ctr" rtl="0">
              <a:spcBef>
                <a:spcPts val="0"/>
              </a:spcBef>
              <a:buSzPct val="100000"/>
              <a:defRPr sz="4200"/>
            </a:lvl5pPr>
            <a:lvl6pPr lvl="5" algn="ctr" rtl="0">
              <a:spcBef>
                <a:spcPts val="0"/>
              </a:spcBef>
              <a:buSzPct val="100000"/>
              <a:defRPr sz="4200"/>
            </a:lvl6pPr>
            <a:lvl7pPr lvl="6" algn="ctr" rtl="0">
              <a:spcBef>
                <a:spcPts val="0"/>
              </a:spcBef>
              <a:buSzPct val="100000"/>
              <a:defRPr sz="4200"/>
            </a:lvl7pPr>
            <a:lvl8pPr lvl="7" algn="ctr" rtl="0">
              <a:spcBef>
                <a:spcPts val="0"/>
              </a:spcBef>
              <a:buSzPct val="100000"/>
              <a:defRPr sz="4200"/>
            </a:lvl8pPr>
            <a:lvl9pPr lvl="8" algn="ctr" rtl="0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294000" y="3434550"/>
            <a:ext cx="3346500" cy="634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None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Shape 27"/>
          <p:cNvSpPr/>
          <p:nvPr/>
        </p:nvSpPr>
        <p:spPr>
          <a:xfrm>
            <a:off x="1021188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3625950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6230713" y="1120800"/>
            <a:ext cx="1892100" cy="1892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1744663"/>
            <a:ext cx="8229600" cy="1638606"/>
          </a:xfrm>
        </p:spPr>
        <p:txBody>
          <a:bodyPr/>
          <a:lstStyle>
            <a:lvl2pPr marL="574579" indent="-114281">
              <a:defRPr/>
            </a:lvl2pPr>
            <a:lvl3pPr marL="1028528" indent="-114281">
              <a:defRPr/>
            </a:lvl3pPr>
            <a:lvl4pPr marL="1488826" indent="-114281">
              <a:defRPr/>
            </a:lvl4pPr>
            <a:lvl5pPr marL="1942775" indent="-11428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457200" y="401956"/>
            <a:ext cx="8229600" cy="360548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809626"/>
            <a:ext cx="8229600" cy="302006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174596" indent="0">
              <a:buNone/>
              <a:defRPr sz="1200">
                <a:solidFill>
                  <a:schemeClr val="tx1"/>
                </a:solidFill>
              </a:defRPr>
            </a:lvl2pPr>
            <a:lvl3pPr marL="342843" indent="0">
              <a:buNone/>
              <a:defRPr sz="1200">
                <a:solidFill>
                  <a:schemeClr val="tx1"/>
                </a:solidFill>
              </a:defRPr>
            </a:lvl3pPr>
            <a:lvl4pPr marL="517438" indent="0">
              <a:buNone/>
              <a:defRPr sz="1200">
                <a:solidFill>
                  <a:schemeClr val="tx1"/>
                </a:solidFill>
              </a:defRPr>
            </a:lvl4pPr>
            <a:lvl5pPr marL="685685" indent="0"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3747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Char char="●"/>
              <a:defRPr sz="1800">
                <a:solidFill>
                  <a:schemeClr val="dk2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●"/>
              <a:defRPr>
                <a:solidFill>
                  <a:schemeClr val="dk2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○"/>
              <a:defRPr>
                <a:solidFill>
                  <a:schemeClr val="dk2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ctrTitle"/>
          </p:nvPr>
        </p:nvSpPr>
        <p:spPr>
          <a:xfrm>
            <a:off x="311699" y="3794760"/>
            <a:ext cx="8520600" cy="1248042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44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Title</a:t>
            </a:r>
            <a:r>
              <a:rPr lang="es-ES" sz="44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br>
              <a:rPr lang="en" sz="38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</a:b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[</a:t>
            </a:r>
            <a:r>
              <a:rPr lang="es-ES" sz="1600" dirty="0" err="1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Subtitle</a:t>
            </a:r>
            <a:r>
              <a:rPr lang="es-ES" sz="1600" dirty="0">
                <a:solidFill>
                  <a:srgbClr val="FFFFFF"/>
                </a:solidFill>
                <a:latin typeface="Segoe UI" panose="020B0502040204020203" pitchFamily="34" charset="0"/>
                <a:ea typeface="Roboto"/>
                <a:cs typeface="Segoe UI" panose="020B0502040204020203" pitchFamily="34" charset="0"/>
                <a:sym typeface="Roboto"/>
              </a:rPr>
              <a:t>]</a:t>
            </a:r>
            <a:endParaRPr lang="en" sz="3800" dirty="0">
              <a:solidFill>
                <a:srgbClr val="FFFFFF"/>
              </a:solidFill>
              <a:latin typeface="Segoe UI" panose="020B0502040204020203" pitchFamily="34" charset="0"/>
              <a:ea typeface="Roboto"/>
              <a:cs typeface="Segoe UI" panose="020B0502040204020203" pitchFamily="34" charset="0"/>
              <a:sym typeface="Roboto"/>
            </a:endParaRPr>
          </a:p>
        </p:txBody>
      </p:sp>
      <p:pic>
        <p:nvPicPr>
          <p:cNvPr id="4" name="Picture 3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18D61BC1-2376-23D7-E095-77C18E97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637" y="244014"/>
            <a:ext cx="6648724" cy="374344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BDEA453E-DB43-4252-9F8A-8F68D54F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Sponsors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4FBB3B4-B959-4552-BDAA-BA17D4CEC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ES" dirty="0"/>
              <a:t>Sin ellos no sería posible el evento!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975EE0-7B4A-B3DC-6CB4-6F583D2B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  <p:pic>
        <p:nvPicPr>
          <p:cNvPr id="1026" name="Picture 2" descr="Plain Concepts">
            <a:extLst>
              <a:ext uri="{FF2B5EF4-FFF2-40B4-BE49-F238E27FC236}">
                <a16:creationId xmlns:a16="http://schemas.microsoft.com/office/drawing/2014/main" id="{2028F64A-6659-AEBE-D10A-14023916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58754"/>
            <a:ext cx="1649280" cy="16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moCode">
            <a:extLst>
              <a:ext uri="{FF2B5EF4-FFF2-40B4-BE49-F238E27FC236}">
                <a16:creationId xmlns:a16="http://schemas.microsoft.com/office/drawing/2014/main" id="{794A5959-304B-F9F1-15B8-19E0A31C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760" y="116211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lerik">
            <a:extLst>
              <a:ext uri="{FF2B5EF4-FFF2-40B4-BE49-F238E27FC236}">
                <a16:creationId xmlns:a16="http://schemas.microsoft.com/office/drawing/2014/main" id="{846BE195-EE8A-1C1B-FD28-134D16D52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960" y="1111632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o Platform">
            <a:extLst>
              <a:ext uri="{FF2B5EF4-FFF2-40B4-BE49-F238E27FC236}">
                <a16:creationId xmlns:a16="http://schemas.microsoft.com/office/drawing/2014/main" id="{33EECC96-0D5B-A28B-851F-3B3B3243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EBBF06B-0874-4F65-0299-401D6647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480" y="2571750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B81DE84-03E5-24BA-D8E5-B273689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680" y="2550826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8B163FAF-4E27-116B-2C83-6A9B4F281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" y="3732059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1F3008E-068C-4B0B-AD99-FDE263C0A6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7199" y="1158754"/>
            <a:ext cx="8126083" cy="3663412"/>
          </a:xfrm>
        </p:spPr>
        <p:txBody>
          <a:bodyPr/>
          <a:lstStyle/>
          <a:p>
            <a:pPr>
              <a:buNone/>
            </a:pPr>
            <a:endParaRPr lang="es-E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E31E761-19AB-434A-B29A-3AB57174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1955"/>
            <a:ext cx="8229600" cy="589019"/>
          </a:xfrm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297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41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3851" y="2193813"/>
            <a:ext cx="5959696" cy="1092851"/>
          </a:xfrm>
        </p:spPr>
        <p:txBody>
          <a:bodyPr/>
          <a:lstStyle/>
          <a:p>
            <a:r>
              <a:rPr lang="es-ES" sz="6600" dirty="0">
                <a:solidFill>
                  <a:schemeClr val="bg1"/>
                </a:solidFill>
              </a:rPr>
              <a:t>[</a:t>
            </a:r>
            <a:r>
              <a:rPr lang="es-ES" sz="6600" dirty="0" err="1">
                <a:solidFill>
                  <a:schemeClr val="bg1"/>
                </a:solidFill>
              </a:rPr>
              <a:t>Section</a:t>
            </a:r>
            <a:r>
              <a:rPr lang="es-ES" sz="6600" dirty="0">
                <a:solidFill>
                  <a:schemeClr val="bg1"/>
                </a:solidFill>
              </a:rPr>
              <a:t> </a:t>
            </a:r>
            <a:r>
              <a:rPr lang="es-ES" sz="6600" dirty="0" err="1">
                <a:solidFill>
                  <a:schemeClr val="bg1"/>
                </a:solidFill>
              </a:rPr>
              <a:t>Title</a:t>
            </a:r>
            <a:r>
              <a:rPr lang="es-ES" sz="6600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11A9B50B-2DDB-B769-F702-DA570B732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359" y="0"/>
            <a:ext cx="321164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1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5AA2B961-8489-6C74-441A-D31A0380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861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20</Words>
  <Application>Microsoft Office PowerPoint</Application>
  <PresentationFormat>On-screen Show (16:9)</PresentationFormat>
  <Paragraphs>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Roboto</vt:lpstr>
      <vt:lpstr>Arial</vt:lpstr>
      <vt:lpstr>Segoe UI</vt:lpstr>
      <vt:lpstr>Simple Light</vt:lpstr>
      <vt:lpstr>[Title] [Subtitle]</vt:lpstr>
      <vt:lpstr>Sponsors</vt:lpstr>
      <vt:lpstr>PowerPoint Presentation</vt:lpstr>
      <vt:lpstr>[Section Title]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Connect();</dc:title>
  <cp:lastModifiedBy>Javier Suárez Ruiz</cp:lastModifiedBy>
  <cp:revision>82</cp:revision>
  <dcterms:modified xsi:type="dcterms:W3CDTF">2022-11-02T18:49:57Z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2017-11-17T18:00:55.6543177Z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