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324" r:id="rId3"/>
    <p:sldId id="335" r:id="rId4"/>
    <p:sldId id="336" r:id="rId5"/>
    <p:sldId id="326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21" d="100"/>
          <a:sy n="121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44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Title</a:t>
            </a: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Subtitle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Sin ellos no sería posible el evento!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975EE0-7B4A-B3DC-6CB4-6F583D2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pic>
        <p:nvPicPr>
          <p:cNvPr id="1026" name="Picture 2" descr="Plain Concepts">
            <a:extLst>
              <a:ext uri="{FF2B5EF4-FFF2-40B4-BE49-F238E27FC236}">
                <a16:creationId xmlns:a16="http://schemas.microsoft.com/office/drawing/2014/main" id="{2028F64A-6659-AEBE-D10A-14023916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4" y="1189655"/>
            <a:ext cx="1649280" cy="16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oCode">
            <a:extLst>
              <a:ext uri="{FF2B5EF4-FFF2-40B4-BE49-F238E27FC236}">
                <a16:creationId xmlns:a16="http://schemas.microsoft.com/office/drawing/2014/main" id="{794A5959-304B-F9F1-15B8-19E0A31C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0" y="116211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rik">
            <a:extLst>
              <a:ext uri="{FF2B5EF4-FFF2-40B4-BE49-F238E27FC236}">
                <a16:creationId xmlns:a16="http://schemas.microsoft.com/office/drawing/2014/main" id="{846BE195-EE8A-1C1B-FD28-134D16D5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76" y="111117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 Platform">
            <a:extLst>
              <a:ext uri="{FF2B5EF4-FFF2-40B4-BE49-F238E27FC236}">
                <a16:creationId xmlns:a16="http://schemas.microsoft.com/office/drawing/2014/main" id="{33EECC96-0D5B-A28B-851F-3B3B324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4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BBF06B-0874-4F65-0299-401D6647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0" y="25717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B81DE84-03E5-24BA-D8E5-B273689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18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163FAF-4E27-116B-2C83-6A9B4F28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4" y="373309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2EDCA9D-56B5-D4C8-3064-C131695EAD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8084" y="3483674"/>
            <a:ext cx="2100568" cy="21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9019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[</a:t>
            </a:r>
            <a:r>
              <a:rPr lang="es-ES" sz="6600" dirty="0" err="1">
                <a:solidFill>
                  <a:schemeClr val="bg1"/>
                </a:solidFill>
              </a:rPr>
              <a:t>Section</a:t>
            </a:r>
            <a:r>
              <a:rPr lang="es-ES" sz="6600" dirty="0">
                <a:solidFill>
                  <a:schemeClr val="bg1"/>
                </a:solidFill>
              </a:rPr>
              <a:t> </a:t>
            </a:r>
            <a:r>
              <a:rPr lang="es-ES" sz="6600" dirty="0" err="1">
                <a:solidFill>
                  <a:schemeClr val="bg1"/>
                </a:solidFill>
              </a:rPr>
              <a:t>Title</a:t>
            </a:r>
            <a:r>
              <a:rPr lang="es-ES" sz="6600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20</Words>
  <Application>Microsoft Office PowerPoint</Application>
  <PresentationFormat>On-screen Show (16:9)</PresentationFormat>
  <Paragraphs>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Segoe UI</vt:lpstr>
      <vt:lpstr>Roboto</vt:lpstr>
      <vt:lpstr>Arial</vt:lpstr>
      <vt:lpstr>Simple Light</vt:lpstr>
      <vt:lpstr>[Title] [Subtitle]</vt:lpstr>
      <vt:lpstr>Sponsors</vt:lpstr>
      <vt:lpstr>PowerPoint Presentation</vt:lpstr>
      <vt:lpstr>[Section Title]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84</cp:revision>
  <dcterms:modified xsi:type="dcterms:W3CDTF">2022-11-21T18:35:20Z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