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324" r:id="rId3"/>
    <p:sldId id="335" r:id="rId4"/>
    <p:sldId id="336" r:id="rId5"/>
    <p:sldId id="32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220" autoAdjust="0"/>
  </p:normalViewPr>
  <p:slideViewPr>
    <p:cSldViewPr snapToGrid="0" snapToObjects="1">
      <p:cViewPr varScale="1">
        <p:scale>
          <a:sx n="106" d="100"/>
          <a:sy n="106" d="100"/>
        </p:scale>
        <p:origin x="69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44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Title</a:t>
            </a: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Subtitle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4" y="1189655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6" y="111117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4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18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4" y="373309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50139C-1BDF-CF5E-33EE-2C67DBA06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694" y="3454900"/>
            <a:ext cx="1980525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[</a:t>
            </a:r>
            <a:r>
              <a:rPr lang="es-ES" sz="6600" dirty="0" err="1">
                <a:solidFill>
                  <a:schemeClr val="bg1"/>
                </a:solidFill>
              </a:rPr>
              <a:t>Section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 err="1">
                <a:solidFill>
                  <a:schemeClr val="bg1"/>
                </a:solidFill>
              </a:rPr>
              <a:t>Title</a:t>
            </a:r>
            <a:r>
              <a:rPr lang="es-ES" sz="66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20</Words>
  <Application>Microsoft Office PowerPoint</Application>
  <PresentationFormat>On-screen Show (16:9)</PresentationFormat>
  <Paragraphs>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</vt:lpstr>
      <vt:lpstr>Roboto</vt:lpstr>
      <vt:lpstr>Simple Light</vt:lpstr>
      <vt:lpstr>[Title] [Subtitle]</vt:lpstr>
      <vt:lpstr>Sponsors</vt:lpstr>
      <vt:lpstr>PowerPoint Presentation</vt:lpstr>
      <vt:lpstr>[Section Title]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83</cp:revision>
  <dcterms:modified xsi:type="dcterms:W3CDTF">2022-11-10T18:05:59Z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