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336" r:id="rId3"/>
    <p:sldId id="327" r:id="rId4"/>
    <p:sldId id="338" r:id="rId5"/>
    <p:sldId id="335" r:id="rId6"/>
    <p:sldId id="339" r:id="rId7"/>
    <p:sldId id="340" r:id="rId8"/>
    <p:sldId id="341" r:id="rId9"/>
    <p:sldId id="342" r:id="rId10"/>
    <p:sldId id="271" r:id="rId11"/>
    <p:sldId id="324" r:id="rId12"/>
    <p:sldId id="258" r:id="rId13"/>
    <p:sldId id="343" r:id="rId14"/>
    <p:sldId id="32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nter Semi Bold" panose="020B0604020202020204" charset="0"/>
      <p:bold r:id="rId21"/>
      <p:boldItalic r:id="rId22"/>
    </p:embeddedFont>
    <p:embeddedFont>
      <p:font typeface="Inter V" panose="02000503000000020004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UI Semilight" panose="020B0402040204020203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21" d="100"/>
          <a:sy n="121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1B000FC-CF28-440D-A10C-A5909B8578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604" y="985028"/>
            <a:ext cx="994871" cy="1774275"/>
          </a:xfrm>
          <a:custGeom>
            <a:avLst/>
            <a:gdLst>
              <a:gd name="connsiteX0" fmla="*/ 173439 w 1326494"/>
              <a:gd name="connsiteY0" fmla="*/ 0 h 2365700"/>
              <a:gd name="connsiteX1" fmla="*/ 1153055 w 1326494"/>
              <a:gd name="connsiteY1" fmla="*/ 0 h 2365700"/>
              <a:gd name="connsiteX2" fmla="*/ 1326494 w 1326494"/>
              <a:gd name="connsiteY2" fmla="*/ 173439 h 2365700"/>
              <a:gd name="connsiteX3" fmla="*/ 1326494 w 1326494"/>
              <a:gd name="connsiteY3" fmla="*/ 2192261 h 2365700"/>
              <a:gd name="connsiteX4" fmla="*/ 1153055 w 1326494"/>
              <a:gd name="connsiteY4" fmla="*/ 2365700 h 2365700"/>
              <a:gd name="connsiteX5" fmla="*/ 173439 w 1326494"/>
              <a:gd name="connsiteY5" fmla="*/ 2365700 h 2365700"/>
              <a:gd name="connsiteX6" fmla="*/ 0 w 1326494"/>
              <a:gd name="connsiteY6" fmla="*/ 2192261 h 2365700"/>
              <a:gd name="connsiteX7" fmla="*/ 0 w 1326494"/>
              <a:gd name="connsiteY7" fmla="*/ 173439 h 2365700"/>
              <a:gd name="connsiteX8" fmla="*/ 173439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>
                <a:moveTo>
                  <a:pt x="173439" y="0"/>
                </a:moveTo>
                <a:lnTo>
                  <a:pt x="1153055" y="0"/>
                </a:lnTo>
                <a:cubicBezTo>
                  <a:pt x="1248843" y="0"/>
                  <a:pt x="1326494" y="77651"/>
                  <a:pt x="1326494" y="173439"/>
                </a:cubicBezTo>
                <a:lnTo>
                  <a:pt x="1326494" y="2192261"/>
                </a:lnTo>
                <a:cubicBezTo>
                  <a:pt x="1326494" y="2288049"/>
                  <a:pt x="1248843" y="2365700"/>
                  <a:pt x="1153055" y="2365700"/>
                </a:cubicBezTo>
                <a:lnTo>
                  <a:pt x="173439" y="2365700"/>
                </a:lnTo>
                <a:cubicBezTo>
                  <a:pt x="77651" y="2365700"/>
                  <a:pt x="0" y="2288049"/>
                  <a:pt x="0" y="2192261"/>
                </a:cubicBezTo>
                <a:lnTo>
                  <a:pt x="0" y="173439"/>
                </a:lnTo>
                <a:cubicBezTo>
                  <a:pt x="0" y="77651"/>
                  <a:pt x="77651" y="0"/>
                  <a:pt x="1734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2C8FA44-7C56-417A-AF93-F8605ED15C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7501" y="2954416"/>
            <a:ext cx="994871" cy="1774275"/>
          </a:xfrm>
          <a:custGeom>
            <a:avLst/>
            <a:gdLst>
              <a:gd name="connsiteX0" fmla="*/ 179276 w 1326494"/>
              <a:gd name="connsiteY0" fmla="*/ 0 h 2365700"/>
              <a:gd name="connsiteX1" fmla="*/ 1147218 w 1326494"/>
              <a:gd name="connsiteY1" fmla="*/ 0 h 2365700"/>
              <a:gd name="connsiteX2" fmla="*/ 1326494 w 1326494"/>
              <a:gd name="connsiteY2" fmla="*/ 179276 h 2365700"/>
              <a:gd name="connsiteX3" fmla="*/ 1326494 w 1326494"/>
              <a:gd name="connsiteY3" fmla="*/ 2186424 h 2365700"/>
              <a:gd name="connsiteX4" fmla="*/ 1147218 w 1326494"/>
              <a:gd name="connsiteY4" fmla="*/ 2365700 h 2365700"/>
              <a:gd name="connsiteX5" fmla="*/ 179276 w 1326494"/>
              <a:gd name="connsiteY5" fmla="*/ 2365700 h 2365700"/>
              <a:gd name="connsiteX6" fmla="*/ 0 w 1326494"/>
              <a:gd name="connsiteY6" fmla="*/ 2186424 h 2365700"/>
              <a:gd name="connsiteX7" fmla="*/ 0 w 1326494"/>
              <a:gd name="connsiteY7" fmla="*/ 179276 h 2365700"/>
              <a:gd name="connsiteX8" fmla="*/ 179276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>
                <a:moveTo>
                  <a:pt x="179276" y="0"/>
                </a:moveTo>
                <a:lnTo>
                  <a:pt x="1147218" y="0"/>
                </a:lnTo>
                <a:cubicBezTo>
                  <a:pt x="1246229" y="0"/>
                  <a:pt x="1326494" y="80265"/>
                  <a:pt x="1326494" y="179276"/>
                </a:cubicBezTo>
                <a:lnTo>
                  <a:pt x="1326494" y="2186424"/>
                </a:lnTo>
                <a:cubicBezTo>
                  <a:pt x="1326494" y="2285435"/>
                  <a:pt x="1246229" y="2365700"/>
                  <a:pt x="1147218" y="2365700"/>
                </a:cubicBezTo>
                <a:lnTo>
                  <a:pt x="179276" y="2365700"/>
                </a:lnTo>
                <a:cubicBezTo>
                  <a:pt x="80265" y="2365700"/>
                  <a:pt x="0" y="2285435"/>
                  <a:pt x="0" y="2186424"/>
                </a:cubicBezTo>
                <a:lnTo>
                  <a:pt x="0" y="179276"/>
                </a:lnTo>
                <a:cubicBezTo>
                  <a:pt x="0" y="80265"/>
                  <a:pt x="80265" y="0"/>
                  <a:pt x="1792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FC02302-F523-4787-AA34-1EF91E6DF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6049" y="3841553"/>
            <a:ext cx="1989741" cy="887138"/>
          </a:xfrm>
          <a:custGeom>
            <a:avLst/>
            <a:gdLst>
              <a:gd name="connsiteX0" fmla="*/ 136714 w 2652988"/>
              <a:gd name="connsiteY0" fmla="*/ 0 h 1182850"/>
              <a:gd name="connsiteX1" fmla="*/ 2516274 w 2652988"/>
              <a:gd name="connsiteY1" fmla="*/ 0 h 1182850"/>
              <a:gd name="connsiteX2" fmla="*/ 2652988 w 2652988"/>
              <a:gd name="connsiteY2" fmla="*/ 136714 h 1182850"/>
              <a:gd name="connsiteX3" fmla="*/ 2652988 w 2652988"/>
              <a:gd name="connsiteY3" fmla="*/ 1046136 h 1182850"/>
              <a:gd name="connsiteX4" fmla="*/ 2516274 w 2652988"/>
              <a:gd name="connsiteY4" fmla="*/ 1182850 h 1182850"/>
              <a:gd name="connsiteX5" fmla="*/ 136714 w 2652988"/>
              <a:gd name="connsiteY5" fmla="*/ 1182850 h 1182850"/>
              <a:gd name="connsiteX6" fmla="*/ 0 w 2652988"/>
              <a:gd name="connsiteY6" fmla="*/ 1046136 h 1182850"/>
              <a:gd name="connsiteX7" fmla="*/ 0 w 2652988"/>
              <a:gd name="connsiteY7" fmla="*/ 136714 h 1182850"/>
              <a:gd name="connsiteX8" fmla="*/ 136714 w 2652988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1182850">
                <a:moveTo>
                  <a:pt x="136714" y="0"/>
                </a:moveTo>
                <a:lnTo>
                  <a:pt x="2516274" y="0"/>
                </a:lnTo>
                <a:cubicBezTo>
                  <a:pt x="2591779" y="0"/>
                  <a:pt x="2652988" y="61209"/>
                  <a:pt x="2652988" y="136714"/>
                </a:cubicBezTo>
                <a:lnTo>
                  <a:pt x="2652988" y="1046136"/>
                </a:lnTo>
                <a:cubicBezTo>
                  <a:pt x="2652988" y="1121641"/>
                  <a:pt x="2591779" y="1182850"/>
                  <a:pt x="2516274" y="1182850"/>
                </a:cubicBezTo>
                <a:lnTo>
                  <a:pt x="136714" y="1182850"/>
                </a:lnTo>
                <a:cubicBezTo>
                  <a:pt x="61209" y="1182850"/>
                  <a:pt x="0" y="1121641"/>
                  <a:pt x="0" y="1046136"/>
                </a:cubicBezTo>
                <a:lnTo>
                  <a:pt x="0" y="136714"/>
                </a:lnTo>
                <a:cubicBezTo>
                  <a:pt x="0" y="61209"/>
                  <a:pt x="61209" y="0"/>
                  <a:pt x="136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F8F153-8A08-436A-A580-47BD453AE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1346" y="985028"/>
            <a:ext cx="2037778" cy="887138"/>
          </a:xfrm>
          <a:custGeom>
            <a:avLst/>
            <a:gdLst>
              <a:gd name="connsiteX0" fmla="*/ 154220 w 2717037"/>
              <a:gd name="connsiteY0" fmla="*/ 0 h 1182850"/>
              <a:gd name="connsiteX1" fmla="*/ 2562817 w 2717037"/>
              <a:gd name="connsiteY1" fmla="*/ 0 h 1182850"/>
              <a:gd name="connsiteX2" fmla="*/ 2717037 w 2717037"/>
              <a:gd name="connsiteY2" fmla="*/ 154220 h 1182850"/>
              <a:gd name="connsiteX3" fmla="*/ 2717037 w 2717037"/>
              <a:gd name="connsiteY3" fmla="*/ 1028630 h 1182850"/>
              <a:gd name="connsiteX4" fmla="*/ 2562817 w 2717037"/>
              <a:gd name="connsiteY4" fmla="*/ 1182850 h 1182850"/>
              <a:gd name="connsiteX5" fmla="*/ 154220 w 2717037"/>
              <a:gd name="connsiteY5" fmla="*/ 1182850 h 1182850"/>
              <a:gd name="connsiteX6" fmla="*/ 0 w 2717037"/>
              <a:gd name="connsiteY6" fmla="*/ 1028630 h 1182850"/>
              <a:gd name="connsiteX7" fmla="*/ 0 w 2717037"/>
              <a:gd name="connsiteY7" fmla="*/ 154220 h 1182850"/>
              <a:gd name="connsiteX8" fmla="*/ 154220 w 2717037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037" h="1182850">
                <a:moveTo>
                  <a:pt x="154220" y="0"/>
                </a:moveTo>
                <a:lnTo>
                  <a:pt x="2562817" y="0"/>
                </a:lnTo>
                <a:cubicBezTo>
                  <a:pt x="2647990" y="0"/>
                  <a:pt x="2717037" y="69047"/>
                  <a:pt x="2717037" y="154220"/>
                </a:cubicBezTo>
                <a:lnTo>
                  <a:pt x="2717037" y="1028630"/>
                </a:lnTo>
                <a:cubicBezTo>
                  <a:pt x="2717037" y="1113803"/>
                  <a:pt x="2647990" y="1182850"/>
                  <a:pt x="2562817" y="1182850"/>
                </a:cubicBezTo>
                <a:lnTo>
                  <a:pt x="154220" y="1182850"/>
                </a:lnTo>
                <a:cubicBezTo>
                  <a:pt x="69047" y="1182850"/>
                  <a:pt x="0" y="1113803"/>
                  <a:pt x="0" y="1028630"/>
                </a:cubicBezTo>
                <a:lnTo>
                  <a:pt x="0" y="154220"/>
                </a:lnTo>
                <a:cubicBezTo>
                  <a:pt x="0" y="69047"/>
                  <a:pt x="69047" y="0"/>
                  <a:pt x="154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6E41D12-2C03-4115-BF17-09ADF7C36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36561" y="985028"/>
            <a:ext cx="994871" cy="887138"/>
          </a:xfrm>
          <a:custGeom>
            <a:avLst/>
            <a:gdLst>
              <a:gd name="connsiteX0" fmla="*/ 142782 w 1326494"/>
              <a:gd name="connsiteY0" fmla="*/ 0 h 1182850"/>
              <a:gd name="connsiteX1" fmla="*/ 1183712 w 1326494"/>
              <a:gd name="connsiteY1" fmla="*/ 0 h 1182850"/>
              <a:gd name="connsiteX2" fmla="*/ 1326494 w 1326494"/>
              <a:gd name="connsiteY2" fmla="*/ 142782 h 1182850"/>
              <a:gd name="connsiteX3" fmla="*/ 1326494 w 1326494"/>
              <a:gd name="connsiteY3" fmla="*/ 1040068 h 1182850"/>
              <a:gd name="connsiteX4" fmla="*/ 1183712 w 1326494"/>
              <a:gd name="connsiteY4" fmla="*/ 1182850 h 1182850"/>
              <a:gd name="connsiteX5" fmla="*/ 142782 w 1326494"/>
              <a:gd name="connsiteY5" fmla="*/ 1182850 h 1182850"/>
              <a:gd name="connsiteX6" fmla="*/ 0 w 1326494"/>
              <a:gd name="connsiteY6" fmla="*/ 1040068 h 1182850"/>
              <a:gd name="connsiteX7" fmla="*/ 0 w 1326494"/>
              <a:gd name="connsiteY7" fmla="*/ 142782 h 1182850"/>
              <a:gd name="connsiteX8" fmla="*/ 142782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42782" y="0"/>
                </a:moveTo>
                <a:lnTo>
                  <a:pt x="1183712" y="0"/>
                </a:lnTo>
                <a:cubicBezTo>
                  <a:pt x="1262568" y="0"/>
                  <a:pt x="1326494" y="63926"/>
                  <a:pt x="1326494" y="142782"/>
                </a:cubicBezTo>
                <a:lnTo>
                  <a:pt x="1326494" y="1040068"/>
                </a:lnTo>
                <a:cubicBezTo>
                  <a:pt x="1326494" y="1118924"/>
                  <a:pt x="1262568" y="1182850"/>
                  <a:pt x="1183712" y="1182850"/>
                </a:cubicBezTo>
                <a:lnTo>
                  <a:pt x="142782" y="1182850"/>
                </a:lnTo>
                <a:cubicBezTo>
                  <a:pt x="63926" y="1182850"/>
                  <a:pt x="0" y="1118924"/>
                  <a:pt x="0" y="1040068"/>
                </a:cubicBezTo>
                <a:lnTo>
                  <a:pt x="0" y="142782"/>
                </a:lnTo>
                <a:cubicBezTo>
                  <a:pt x="0" y="63926"/>
                  <a:pt x="63926" y="0"/>
                  <a:pt x="1427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FD682CB-80C6-4C22-8EA0-36E27E1340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36561" y="1969723"/>
            <a:ext cx="994871" cy="887138"/>
          </a:xfrm>
          <a:custGeom>
            <a:avLst/>
            <a:gdLst>
              <a:gd name="connsiteX0" fmla="*/ 123584 w 1326494"/>
              <a:gd name="connsiteY0" fmla="*/ 0 h 1182850"/>
              <a:gd name="connsiteX1" fmla="*/ 1202910 w 1326494"/>
              <a:gd name="connsiteY1" fmla="*/ 0 h 1182850"/>
              <a:gd name="connsiteX2" fmla="*/ 1326494 w 1326494"/>
              <a:gd name="connsiteY2" fmla="*/ 123584 h 1182850"/>
              <a:gd name="connsiteX3" fmla="*/ 1326494 w 1326494"/>
              <a:gd name="connsiteY3" fmla="*/ 1059266 h 1182850"/>
              <a:gd name="connsiteX4" fmla="*/ 1202910 w 1326494"/>
              <a:gd name="connsiteY4" fmla="*/ 1182850 h 1182850"/>
              <a:gd name="connsiteX5" fmla="*/ 123584 w 1326494"/>
              <a:gd name="connsiteY5" fmla="*/ 1182850 h 1182850"/>
              <a:gd name="connsiteX6" fmla="*/ 0 w 1326494"/>
              <a:gd name="connsiteY6" fmla="*/ 1059266 h 1182850"/>
              <a:gd name="connsiteX7" fmla="*/ 0 w 1326494"/>
              <a:gd name="connsiteY7" fmla="*/ 123584 h 1182850"/>
              <a:gd name="connsiteX8" fmla="*/ 123584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23584" y="0"/>
                </a:moveTo>
                <a:lnTo>
                  <a:pt x="1202910" y="0"/>
                </a:lnTo>
                <a:cubicBezTo>
                  <a:pt x="1271164" y="0"/>
                  <a:pt x="1326494" y="55330"/>
                  <a:pt x="1326494" y="123584"/>
                </a:cubicBezTo>
                <a:lnTo>
                  <a:pt x="1326494" y="1059266"/>
                </a:lnTo>
                <a:cubicBezTo>
                  <a:pt x="1326494" y="1127520"/>
                  <a:pt x="1271164" y="1182850"/>
                  <a:pt x="1202910" y="1182850"/>
                </a:cubicBezTo>
                <a:lnTo>
                  <a:pt x="123584" y="1182850"/>
                </a:lnTo>
                <a:cubicBezTo>
                  <a:pt x="55330" y="1182850"/>
                  <a:pt x="0" y="1127520"/>
                  <a:pt x="0" y="1059266"/>
                </a:cubicBezTo>
                <a:lnTo>
                  <a:pt x="0" y="123584"/>
                </a:lnTo>
                <a:cubicBezTo>
                  <a:pt x="0" y="55330"/>
                  <a:pt x="55330" y="0"/>
                  <a:pt x="123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0484C89-B048-45DC-A16A-376484FE5C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48527" y="2849651"/>
            <a:ext cx="994871" cy="887138"/>
          </a:xfrm>
          <a:custGeom>
            <a:avLst/>
            <a:gdLst>
              <a:gd name="connsiteX0" fmla="*/ 125039 w 1326494"/>
              <a:gd name="connsiteY0" fmla="*/ 0 h 1182850"/>
              <a:gd name="connsiteX1" fmla="*/ 1201455 w 1326494"/>
              <a:gd name="connsiteY1" fmla="*/ 0 h 1182850"/>
              <a:gd name="connsiteX2" fmla="*/ 1326494 w 1326494"/>
              <a:gd name="connsiteY2" fmla="*/ 125039 h 1182850"/>
              <a:gd name="connsiteX3" fmla="*/ 1326494 w 1326494"/>
              <a:gd name="connsiteY3" fmla="*/ 1057811 h 1182850"/>
              <a:gd name="connsiteX4" fmla="*/ 1201455 w 1326494"/>
              <a:gd name="connsiteY4" fmla="*/ 1182850 h 1182850"/>
              <a:gd name="connsiteX5" fmla="*/ 125039 w 1326494"/>
              <a:gd name="connsiteY5" fmla="*/ 1182850 h 1182850"/>
              <a:gd name="connsiteX6" fmla="*/ 0 w 1326494"/>
              <a:gd name="connsiteY6" fmla="*/ 1057811 h 1182850"/>
              <a:gd name="connsiteX7" fmla="*/ 0 w 1326494"/>
              <a:gd name="connsiteY7" fmla="*/ 125039 h 1182850"/>
              <a:gd name="connsiteX8" fmla="*/ 125039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25039" y="0"/>
                </a:moveTo>
                <a:lnTo>
                  <a:pt x="1201455" y="0"/>
                </a:lnTo>
                <a:cubicBezTo>
                  <a:pt x="1270512" y="0"/>
                  <a:pt x="1326494" y="55982"/>
                  <a:pt x="1326494" y="125039"/>
                </a:cubicBezTo>
                <a:lnTo>
                  <a:pt x="1326494" y="1057811"/>
                </a:lnTo>
                <a:cubicBezTo>
                  <a:pt x="1326494" y="1126868"/>
                  <a:pt x="1270512" y="1182850"/>
                  <a:pt x="1201455" y="1182850"/>
                </a:cubicBezTo>
                <a:lnTo>
                  <a:pt x="125039" y="1182850"/>
                </a:lnTo>
                <a:cubicBezTo>
                  <a:pt x="55982" y="1182850"/>
                  <a:pt x="0" y="1126868"/>
                  <a:pt x="0" y="1057811"/>
                </a:cubicBezTo>
                <a:lnTo>
                  <a:pt x="0" y="125039"/>
                </a:lnTo>
                <a:cubicBezTo>
                  <a:pt x="0" y="55982"/>
                  <a:pt x="55982" y="0"/>
                  <a:pt x="1250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6470CC0-36E2-4796-9D57-9C72BA187C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8525" y="3841553"/>
            <a:ext cx="994871" cy="887138"/>
          </a:xfrm>
          <a:custGeom>
            <a:avLst/>
            <a:gdLst>
              <a:gd name="connsiteX0" fmla="*/ 101701 w 1326494"/>
              <a:gd name="connsiteY0" fmla="*/ 0 h 1182850"/>
              <a:gd name="connsiteX1" fmla="*/ 1224793 w 1326494"/>
              <a:gd name="connsiteY1" fmla="*/ 0 h 1182850"/>
              <a:gd name="connsiteX2" fmla="*/ 1326494 w 1326494"/>
              <a:gd name="connsiteY2" fmla="*/ 101701 h 1182850"/>
              <a:gd name="connsiteX3" fmla="*/ 1326494 w 1326494"/>
              <a:gd name="connsiteY3" fmla="*/ 1081149 h 1182850"/>
              <a:gd name="connsiteX4" fmla="*/ 1224793 w 1326494"/>
              <a:gd name="connsiteY4" fmla="*/ 1182850 h 1182850"/>
              <a:gd name="connsiteX5" fmla="*/ 101701 w 1326494"/>
              <a:gd name="connsiteY5" fmla="*/ 1182850 h 1182850"/>
              <a:gd name="connsiteX6" fmla="*/ 0 w 1326494"/>
              <a:gd name="connsiteY6" fmla="*/ 1081149 h 1182850"/>
              <a:gd name="connsiteX7" fmla="*/ 0 w 1326494"/>
              <a:gd name="connsiteY7" fmla="*/ 101701 h 1182850"/>
              <a:gd name="connsiteX8" fmla="*/ 101701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01701" y="0"/>
                </a:moveTo>
                <a:lnTo>
                  <a:pt x="1224793" y="0"/>
                </a:lnTo>
                <a:cubicBezTo>
                  <a:pt x="1280961" y="0"/>
                  <a:pt x="1326494" y="45533"/>
                  <a:pt x="1326494" y="101701"/>
                </a:cubicBezTo>
                <a:lnTo>
                  <a:pt x="1326494" y="1081149"/>
                </a:lnTo>
                <a:cubicBezTo>
                  <a:pt x="1326494" y="1137317"/>
                  <a:pt x="1280961" y="1182850"/>
                  <a:pt x="1224793" y="1182850"/>
                </a:cubicBezTo>
                <a:lnTo>
                  <a:pt x="101701" y="1182850"/>
                </a:lnTo>
                <a:cubicBezTo>
                  <a:pt x="45533" y="1182850"/>
                  <a:pt x="0" y="1137317"/>
                  <a:pt x="0" y="1081149"/>
                </a:cubicBezTo>
                <a:lnTo>
                  <a:pt x="0" y="101701"/>
                </a:lnTo>
                <a:cubicBezTo>
                  <a:pt x="0" y="45533"/>
                  <a:pt x="45533" y="0"/>
                  <a:pt x="1017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8266AC1-043E-4C3C-A2B6-849F83FA4A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5109" y="1969723"/>
            <a:ext cx="1989741" cy="1774275"/>
          </a:xfrm>
          <a:custGeom>
            <a:avLst/>
            <a:gdLst>
              <a:gd name="connsiteX0" fmla="*/ 142131 w 2652988"/>
              <a:gd name="connsiteY0" fmla="*/ 0 h 2365700"/>
              <a:gd name="connsiteX1" fmla="*/ 2510857 w 2652988"/>
              <a:gd name="connsiteY1" fmla="*/ 0 h 2365700"/>
              <a:gd name="connsiteX2" fmla="*/ 2652988 w 2652988"/>
              <a:gd name="connsiteY2" fmla="*/ 142131 h 2365700"/>
              <a:gd name="connsiteX3" fmla="*/ 2652988 w 2652988"/>
              <a:gd name="connsiteY3" fmla="*/ 2223569 h 2365700"/>
              <a:gd name="connsiteX4" fmla="*/ 2510857 w 2652988"/>
              <a:gd name="connsiteY4" fmla="*/ 2365700 h 2365700"/>
              <a:gd name="connsiteX5" fmla="*/ 142131 w 2652988"/>
              <a:gd name="connsiteY5" fmla="*/ 2365700 h 2365700"/>
              <a:gd name="connsiteX6" fmla="*/ 0 w 2652988"/>
              <a:gd name="connsiteY6" fmla="*/ 2223569 h 2365700"/>
              <a:gd name="connsiteX7" fmla="*/ 0 w 2652988"/>
              <a:gd name="connsiteY7" fmla="*/ 142131 h 2365700"/>
              <a:gd name="connsiteX8" fmla="*/ 142131 w 2652988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2365700">
                <a:moveTo>
                  <a:pt x="142131" y="0"/>
                </a:moveTo>
                <a:lnTo>
                  <a:pt x="2510857" y="0"/>
                </a:lnTo>
                <a:cubicBezTo>
                  <a:pt x="2589354" y="0"/>
                  <a:pt x="2652988" y="63634"/>
                  <a:pt x="2652988" y="142131"/>
                </a:cubicBezTo>
                <a:lnTo>
                  <a:pt x="2652988" y="2223569"/>
                </a:lnTo>
                <a:cubicBezTo>
                  <a:pt x="2652988" y="2302066"/>
                  <a:pt x="2589354" y="2365700"/>
                  <a:pt x="2510857" y="2365700"/>
                </a:cubicBezTo>
                <a:lnTo>
                  <a:pt x="142131" y="2365700"/>
                </a:lnTo>
                <a:cubicBezTo>
                  <a:pt x="63634" y="2365700"/>
                  <a:pt x="0" y="2302066"/>
                  <a:pt x="0" y="2223569"/>
                </a:cubicBezTo>
                <a:lnTo>
                  <a:pt x="0" y="142131"/>
                </a:lnTo>
                <a:cubicBezTo>
                  <a:pt x="0" y="63634"/>
                  <a:pt x="63634" y="0"/>
                  <a:pt x="142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7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B0DB09-4130-496C-8DE3-D91FA906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65B3-CD9A-4025-8DB3-A05E7B2216A6}" type="datetimeFigureOut">
              <a:rPr lang="es-ES"/>
              <a:pPr>
                <a:defRPr/>
              </a:pPr>
              <a:t>21/11/2022</a:t>
            </a:fld>
            <a:endParaRPr lang="es-E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B3817D9-5787-440E-9AFA-0061CB7F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3F31D6-CA06-491D-9756-61AFC06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082FF-7831-4FF1-957D-33295F66AA7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2022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491EB0-A534-42C6-8D21-3964B0D7C43C}"/>
              </a:ext>
            </a:extLst>
          </p:cNvPr>
          <p:cNvSpPr/>
          <p:nvPr/>
        </p:nvSpPr>
        <p:spPr>
          <a:xfrm>
            <a:off x="4145109" y="1969723"/>
            <a:ext cx="1989741" cy="1774275"/>
          </a:xfrm>
          <a:prstGeom prst="roundRect">
            <a:avLst>
              <a:gd name="adj" fmla="val 600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D851BCD-38E4-490C-8052-E22213A86987}"/>
              </a:ext>
            </a:extLst>
          </p:cNvPr>
          <p:cNvSpPr/>
          <p:nvPr/>
        </p:nvSpPr>
        <p:spPr>
          <a:xfrm>
            <a:off x="1936561" y="1969723"/>
            <a:ext cx="994871" cy="887138"/>
          </a:xfrm>
          <a:prstGeom prst="roundRect">
            <a:avLst>
              <a:gd name="adj" fmla="val 1044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19DCF88-50E3-4B86-B400-9654D10B72A1}"/>
              </a:ext>
            </a:extLst>
          </p:cNvPr>
          <p:cNvSpPr/>
          <p:nvPr/>
        </p:nvSpPr>
        <p:spPr>
          <a:xfrm>
            <a:off x="7348527" y="2849651"/>
            <a:ext cx="994871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D826ED8-1651-4404-ABD6-1E2E9FB560EC}"/>
              </a:ext>
            </a:extLst>
          </p:cNvPr>
          <p:cNvSpPr/>
          <p:nvPr/>
        </p:nvSpPr>
        <p:spPr>
          <a:xfrm>
            <a:off x="7348525" y="3841553"/>
            <a:ext cx="994871" cy="887138"/>
          </a:xfrm>
          <a:prstGeom prst="roundRect">
            <a:avLst>
              <a:gd name="adj" fmla="val 859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BC5D541-CD19-4248-957D-92EF48B70B84}"/>
              </a:ext>
            </a:extLst>
          </p:cNvPr>
          <p:cNvSpPr/>
          <p:nvPr/>
        </p:nvSpPr>
        <p:spPr>
          <a:xfrm>
            <a:off x="5256049" y="3841553"/>
            <a:ext cx="1989741" cy="887138"/>
          </a:xfrm>
          <a:prstGeom prst="roundRect">
            <a:avLst>
              <a:gd name="adj" fmla="val 1155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7559A21-7A65-44D2-A8BF-B1095CD2123D}"/>
              </a:ext>
            </a:extLst>
          </p:cNvPr>
          <p:cNvSpPr/>
          <p:nvPr/>
        </p:nvSpPr>
        <p:spPr>
          <a:xfrm rot="16200000">
            <a:off x="2657799" y="3344118"/>
            <a:ext cx="1774275" cy="994871"/>
          </a:xfrm>
          <a:prstGeom prst="roundRect">
            <a:avLst>
              <a:gd name="adj" fmla="val 1351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474B8C9-AD34-462B-A20C-B9248F350D2B}"/>
              </a:ext>
            </a:extLst>
          </p:cNvPr>
          <p:cNvSpPr/>
          <p:nvPr/>
        </p:nvSpPr>
        <p:spPr>
          <a:xfrm>
            <a:off x="1936561" y="985028"/>
            <a:ext cx="994871" cy="887138"/>
          </a:xfrm>
          <a:prstGeom prst="roundRect">
            <a:avLst>
              <a:gd name="adj" fmla="val 120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69141A-DE29-4A02-BC3B-7378AF633506}"/>
              </a:ext>
            </a:extLst>
          </p:cNvPr>
          <p:cNvSpPr/>
          <p:nvPr/>
        </p:nvSpPr>
        <p:spPr>
          <a:xfrm>
            <a:off x="5201346" y="985028"/>
            <a:ext cx="2037778" cy="887138"/>
          </a:xfrm>
          <a:prstGeom prst="roundRect">
            <a:avLst>
              <a:gd name="adj" fmla="val 1303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FA3FF5F-1EF2-4681-8DD5-3DCBA10CC9EE}"/>
              </a:ext>
            </a:extLst>
          </p:cNvPr>
          <p:cNvSpPr/>
          <p:nvPr/>
        </p:nvSpPr>
        <p:spPr>
          <a:xfrm rot="16200000">
            <a:off x="410902" y="1374730"/>
            <a:ext cx="1774275" cy="994871"/>
          </a:xfrm>
          <a:prstGeom prst="roundRect">
            <a:avLst>
              <a:gd name="adj" fmla="val 1307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BC34B0-DB28-4CBE-BA98-8A353F673498}"/>
              </a:ext>
            </a:extLst>
          </p:cNvPr>
          <p:cNvSpPr txBox="1"/>
          <p:nvPr/>
        </p:nvSpPr>
        <p:spPr>
          <a:xfrm>
            <a:off x="2546152" y="235508"/>
            <a:ext cx="4051697" cy="58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2700" dirty="0">
                <a:solidFill>
                  <a:schemeClr val="bg1">
                    <a:lumMod val="95000"/>
                  </a:schemeClr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Monkey Conf 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CB8C14-117E-4F08-9DAE-2D452B11C736}"/>
              </a:ext>
            </a:extLst>
          </p:cNvPr>
          <p:cNvSpPr/>
          <p:nvPr/>
        </p:nvSpPr>
        <p:spPr>
          <a:xfrm>
            <a:off x="3040834" y="1969723"/>
            <a:ext cx="994871" cy="887138"/>
          </a:xfrm>
          <a:prstGeom prst="roundRect">
            <a:avLst>
              <a:gd name="adj" fmla="val 970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EBBC93-700E-4C6F-86F6-0D413350A3EA}"/>
              </a:ext>
            </a:extLst>
          </p:cNvPr>
          <p:cNvSpPr/>
          <p:nvPr/>
        </p:nvSpPr>
        <p:spPr>
          <a:xfrm>
            <a:off x="3040835" y="985028"/>
            <a:ext cx="2044443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06679C-C773-4548-A6C7-9D6D43DB477E}"/>
              </a:ext>
            </a:extLst>
          </p:cNvPr>
          <p:cNvSpPr/>
          <p:nvPr/>
        </p:nvSpPr>
        <p:spPr>
          <a:xfrm>
            <a:off x="4145109" y="3841553"/>
            <a:ext cx="994871" cy="887138"/>
          </a:xfrm>
          <a:prstGeom prst="roundRect">
            <a:avLst>
              <a:gd name="adj" fmla="val 11064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CCE988-B7CC-4AF8-996A-A1E35499B3B0}"/>
              </a:ext>
            </a:extLst>
          </p:cNvPr>
          <p:cNvSpPr/>
          <p:nvPr/>
        </p:nvSpPr>
        <p:spPr>
          <a:xfrm rot="16200000">
            <a:off x="1546859" y="3344118"/>
            <a:ext cx="1774275" cy="994871"/>
          </a:xfrm>
          <a:prstGeom prst="roundRect">
            <a:avLst>
              <a:gd name="adj" fmla="val 1219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3B9D41-50D9-47B2-BC8A-6E89375120B7}"/>
              </a:ext>
            </a:extLst>
          </p:cNvPr>
          <p:cNvSpPr/>
          <p:nvPr/>
        </p:nvSpPr>
        <p:spPr>
          <a:xfrm rot="16200000">
            <a:off x="5842434" y="2355726"/>
            <a:ext cx="1774275" cy="994871"/>
          </a:xfrm>
          <a:prstGeom prst="roundRect">
            <a:avLst>
              <a:gd name="adj" fmla="val 9556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D49E4E-1B49-4117-ACDB-2EAB36CDE9CF}"/>
              </a:ext>
            </a:extLst>
          </p:cNvPr>
          <p:cNvSpPr/>
          <p:nvPr/>
        </p:nvSpPr>
        <p:spPr>
          <a:xfrm rot="16200000">
            <a:off x="6965489" y="1374730"/>
            <a:ext cx="1774275" cy="994871"/>
          </a:xfrm>
          <a:prstGeom prst="roundRect">
            <a:avLst>
              <a:gd name="adj" fmla="val 1307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62CE9-CE59-408B-85E3-E15EF5EF546B}"/>
              </a:ext>
            </a:extLst>
          </p:cNvPr>
          <p:cNvSpPr txBox="1"/>
          <p:nvPr/>
        </p:nvSpPr>
        <p:spPr>
          <a:xfrm>
            <a:off x="3719179" y="1586320"/>
            <a:ext cx="69442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Streaming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91D17-2F31-4ED4-BC51-AA7BB1E90350}"/>
              </a:ext>
            </a:extLst>
          </p:cNvPr>
          <p:cNvSpPr txBox="1"/>
          <p:nvPr/>
        </p:nvSpPr>
        <p:spPr>
          <a:xfrm>
            <a:off x="7374919" y="1949964"/>
            <a:ext cx="954941" cy="38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Concurso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de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preguntas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27FB4-370C-4A82-BD10-6DEA9E49F0B9}"/>
              </a:ext>
            </a:extLst>
          </p:cNvPr>
          <p:cNvSpPr txBox="1"/>
          <p:nvPr/>
        </p:nvSpPr>
        <p:spPr>
          <a:xfrm>
            <a:off x="4183593" y="4387123"/>
            <a:ext cx="87716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UNO Platform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4713B7-E5AC-4FBB-A4B8-09DCEBBCCCAB}"/>
              </a:ext>
            </a:extLst>
          </p:cNvPr>
          <p:cNvSpPr txBox="1"/>
          <p:nvPr/>
        </p:nvSpPr>
        <p:spPr>
          <a:xfrm>
            <a:off x="6218146" y="3001914"/>
            <a:ext cx="104708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Charlas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técnicas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2E71F-4348-4EB4-812D-535288AFE5B0}"/>
              </a:ext>
            </a:extLst>
          </p:cNvPr>
          <p:cNvSpPr txBox="1"/>
          <p:nvPr/>
        </p:nvSpPr>
        <p:spPr>
          <a:xfrm>
            <a:off x="6344928" y="2365556"/>
            <a:ext cx="76174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10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3D0FD2-22F5-4AEB-BD35-91FB57AD0FEA}"/>
              </a:ext>
            </a:extLst>
          </p:cNvPr>
          <p:cNvSpPr/>
          <p:nvPr/>
        </p:nvSpPr>
        <p:spPr>
          <a:xfrm>
            <a:off x="793939" y="2849651"/>
            <a:ext cx="994871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2AAA4FE-9E59-4E26-8D33-5E50713AF654}"/>
              </a:ext>
            </a:extLst>
          </p:cNvPr>
          <p:cNvSpPr/>
          <p:nvPr/>
        </p:nvSpPr>
        <p:spPr>
          <a:xfrm>
            <a:off x="793938" y="3841553"/>
            <a:ext cx="994871" cy="887138"/>
          </a:xfrm>
          <a:prstGeom prst="roundRect">
            <a:avLst>
              <a:gd name="adj" fmla="val 859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F07BD-6C91-4CC8-8599-F60FE5A7A907}"/>
              </a:ext>
            </a:extLst>
          </p:cNvPr>
          <p:cNvSpPr txBox="1"/>
          <p:nvPr/>
        </p:nvSpPr>
        <p:spPr>
          <a:xfrm>
            <a:off x="992507" y="4433956"/>
            <a:ext cx="61106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10 horas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781A-D8AF-4FF1-85EE-9AF205DF8CF8}"/>
              </a:ext>
            </a:extLst>
          </p:cNvPr>
          <p:cNvGrpSpPr/>
          <p:nvPr/>
        </p:nvGrpSpPr>
        <p:grpSpPr>
          <a:xfrm>
            <a:off x="1027091" y="4034459"/>
            <a:ext cx="540342" cy="294732"/>
            <a:chOff x="5676900" y="3200400"/>
            <a:chExt cx="838200" cy="457200"/>
          </a:xfrm>
          <a:solidFill>
            <a:srgbClr val="FFFFFF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E652C-9631-4CB5-9E28-9A7E54D92A6C}"/>
                </a:ext>
              </a:extLst>
            </p:cNvPr>
            <p:cNvSpPr/>
            <p:nvPr/>
          </p:nvSpPr>
          <p:spPr>
            <a:xfrm>
              <a:off x="5676900" y="3200400"/>
              <a:ext cx="838200" cy="457200"/>
            </a:xfrm>
            <a:custGeom>
              <a:avLst/>
              <a:gdLst>
                <a:gd name="connsiteX0" fmla="*/ 800100 w 838200"/>
                <a:gd name="connsiteY0" fmla="*/ 142875 h 457200"/>
                <a:gd name="connsiteX1" fmla="*/ 762000 w 838200"/>
                <a:gd name="connsiteY1" fmla="*/ 142875 h 457200"/>
                <a:gd name="connsiteX2" fmla="*/ 762000 w 838200"/>
                <a:gd name="connsiteY2" fmla="*/ 38100 h 457200"/>
                <a:gd name="connsiteX3" fmla="*/ 723900 w 838200"/>
                <a:gd name="connsiteY3" fmla="*/ 0 h 457200"/>
                <a:gd name="connsiteX4" fmla="*/ 38100 w 838200"/>
                <a:gd name="connsiteY4" fmla="*/ 0 h 457200"/>
                <a:gd name="connsiteX5" fmla="*/ 0 w 838200"/>
                <a:gd name="connsiteY5" fmla="*/ 38100 h 457200"/>
                <a:gd name="connsiteX6" fmla="*/ 0 w 838200"/>
                <a:gd name="connsiteY6" fmla="*/ 419100 h 457200"/>
                <a:gd name="connsiteX7" fmla="*/ 38100 w 838200"/>
                <a:gd name="connsiteY7" fmla="*/ 457200 h 457200"/>
                <a:gd name="connsiteX8" fmla="*/ 723900 w 838200"/>
                <a:gd name="connsiteY8" fmla="*/ 457200 h 457200"/>
                <a:gd name="connsiteX9" fmla="*/ 762000 w 838200"/>
                <a:gd name="connsiteY9" fmla="*/ 419100 h 457200"/>
                <a:gd name="connsiteX10" fmla="*/ 762000 w 838200"/>
                <a:gd name="connsiteY10" fmla="*/ 314325 h 457200"/>
                <a:gd name="connsiteX11" fmla="*/ 800100 w 838200"/>
                <a:gd name="connsiteY11" fmla="*/ 314325 h 457200"/>
                <a:gd name="connsiteX12" fmla="*/ 838200 w 838200"/>
                <a:gd name="connsiteY12" fmla="*/ 276225 h 457200"/>
                <a:gd name="connsiteX13" fmla="*/ 838200 w 838200"/>
                <a:gd name="connsiteY13" fmla="*/ 180975 h 457200"/>
                <a:gd name="connsiteX14" fmla="*/ 800100 w 838200"/>
                <a:gd name="connsiteY14" fmla="*/ 142875 h 457200"/>
                <a:gd name="connsiteX15" fmla="*/ 704850 w 838200"/>
                <a:gd name="connsiteY15" fmla="*/ 400050 h 457200"/>
                <a:gd name="connsiteX16" fmla="*/ 57150 w 838200"/>
                <a:gd name="connsiteY16" fmla="*/ 400050 h 457200"/>
                <a:gd name="connsiteX17" fmla="*/ 57150 w 838200"/>
                <a:gd name="connsiteY17" fmla="*/ 57150 h 457200"/>
                <a:gd name="connsiteX18" fmla="*/ 704850 w 838200"/>
                <a:gd name="connsiteY18" fmla="*/ 57150 h 457200"/>
                <a:gd name="connsiteX19" fmla="*/ 704850 w 838200"/>
                <a:gd name="connsiteY19" fmla="*/ 4000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8200" h="457200">
                  <a:moveTo>
                    <a:pt x="800100" y="142875"/>
                  </a:moveTo>
                  <a:lnTo>
                    <a:pt x="762000" y="142875"/>
                  </a:ln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19100"/>
                  </a:lnTo>
                  <a:cubicBezTo>
                    <a:pt x="0" y="440055"/>
                    <a:pt x="17145" y="457200"/>
                    <a:pt x="38100" y="457200"/>
                  </a:cubicBezTo>
                  <a:lnTo>
                    <a:pt x="723900" y="457200"/>
                  </a:lnTo>
                  <a:cubicBezTo>
                    <a:pt x="744855" y="457200"/>
                    <a:pt x="762000" y="440055"/>
                    <a:pt x="762000" y="419100"/>
                  </a:cubicBezTo>
                  <a:lnTo>
                    <a:pt x="762000" y="314325"/>
                  </a:lnTo>
                  <a:lnTo>
                    <a:pt x="800100" y="314325"/>
                  </a:lnTo>
                  <a:cubicBezTo>
                    <a:pt x="821055" y="314325"/>
                    <a:pt x="838200" y="297180"/>
                    <a:pt x="838200" y="276225"/>
                  </a:cubicBezTo>
                  <a:lnTo>
                    <a:pt x="838200" y="180975"/>
                  </a:lnTo>
                  <a:cubicBezTo>
                    <a:pt x="838200" y="160020"/>
                    <a:pt x="821055" y="142875"/>
                    <a:pt x="800100" y="142875"/>
                  </a:cubicBezTo>
                  <a:close/>
                  <a:moveTo>
                    <a:pt x="704850" y="400050"/>
                  </a:moveTo>
                  <a:lnTo>
                    <a:pt x="57150" y="400050"/>
                  </a:lnTo>
                  <a:lnTo>
                    <a:pt x="57150" y="57150"/>
                  </a:lnTo>
                  <a:lnTo>
                    <a:pt x="704850" y="57150"/>
                  </a:lnTo>
                  <a:lnTo>
                    <a:pt x="704850" y="400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6A7F00-9E9B-45B5-A417-AEA342AB6221}"/>
                </a:ext>
              </a:extLst>
            </p:cNvPr>
            <p:cNvSpPr/>
            <p:nvPr/>
          </p:nvSpPr>
          <p:spPr>
            <a:xfrm>
              <a:off x="5772150" y="3295650"/>
              <a:ext cx="571500" cy="266700"/>
            </a:xfrm>
            <a:custGeom>
              <a:avLst/>
              <a:gdLst>
                <a:gd name="connsiteX0" fmla="*/ 0 w 571500"/>
                <a:gd name="connsiteY0" fmla="*/ 0 h 266700"/>
                <a:gd name="connsiteX1" fmla="*/ 571500 w 571500"/>
                <a:gd name="connsiteY1" fmla="*/ 0 h 266700"/>
                <a:gd name="connsiteX2" fmla="*/ 571500 w 571500"/>
                <a:gd name="connsiteY2" fmla="*/ 266700 h 266700"/>
                <a:gd name="connsiteX3" fmla="*/ 0 w 5715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0"/>
                  </a:lnTo>
                  <a:lnTo>
                    <a:pt x="571500" y="2667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50" dirty="0"/>
            </a:p>
          </p:txBody>
        </p:sp>
      </p:grpSp>
      <p:pic>
        <p:nvPicPr>
          <p:cNvPr id="56" name="Picture Placeholder 55" descr="A picture containing text, outdoor object, clipart&#10;&#10;Description automatically generated">
            <a:extLst>
              <a:ext uri="{FF2B5EF4-FFF2-40B4-BE49-F238E27FC236}">
                <a16:creationId xmlns:a16="http://schemas.microsoft.com/office/drawing/2014/main" id="{1632F929-C5F8-4B8F-AFAB-4209004BE9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8" t="-45239" r="1518" b="-128569"/>
          <a:stretch/>
        </p:blipFill>
        <p:spPr>
          <a:xfrm>
            <a:off x="5256049" y="3841553"/>
            <a:ext cx="1989741" cy="887138"/>
          </a:xfrm>
          <a:solidFill>
            <a:srgbClr val="172831"/>
          </a:solidFill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618B4D9-2A53-420D-87F1-03EA5EFCBF71}"/>
              </a:ext>
            </a:extLst>
          </p:cNvPr>
          <p:cNvSpPr txBox="1"/>
          <p:nvPr/>
        </p:nvSpPr>
        <p:spPr>
          <a:xfrm>
            <a:off x="7547093" y="3459625"/>
            <a:ext cx="611066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Avalonia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8CEB6B-95B3-4056-9E79-F915E2930A20}"/>
              </a:ext>
            </a:extLst>
          </p:cNvPr>
          <p:cNvSpPr txBox="1"/>
          <p:nvPr/>
        </p:nvSpPr>
        <p:spPr>
          <a:xfrm>
            <a:off x="7524653" y="4433956"/>
            <a:ext cx="655949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Sponsors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EFD2C-0AE1-4703-9E49-84F1E58B6F81}"/>
              </a:ext>
            </a:extLst>
          </p:cNvPr>
          <p:cNvSpPr txBox="1"/>
          <p:nvPr/>
        </p:nvSpPr>
        <p:spPr>
          <a:xfrm>
            <a:off x="2125453" y="2564838"/>
            <a:ext cx="620683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Evergine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BC4AF1-CE82-45AA-ABC2-86BBE3184AE6}"/>
              </a:ext>
            </a:extLst>
          </p:cNvPr>
          <p:cNvSpPr txBox="1"/>
          <p:nvPr/>
        </p:nvSpPr>
        <p:spPr>
          <a:xfrm>
            <a:off x="2211212" y="1580144"/>
            <a:ext cx="449161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Unity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4EF5A3-7555-44A9-93A0-31B2569C54BA}"/>
              </a:ext>
            </a:extLst>
          </p:cNvPr>
          <p:cNvSpPr txBox="1"/>
          <p:nvPr/>
        </p:nvSpPr>
        <p:spPr>
          <a:xfrm>
            <a:off x="820333" y="2192894"/>
            <a:ext cx="95494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.NET MAUI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2B0384-2C5C-4ED5-865B-51BD4F8499B6}"/>
              </a:ext>
            </a:extLst>
          </p:cNvPr>
          <p:cNvSpPr txBox="1"/>
          <p:nvPr/>
        </p:nvSpPr>
        <p:spPr>
          <a:xfrm>
            <a:off x="5838561" y="4387056"/>
            <a:ext cx="76335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Networking</a:t>
            </a:r>
          </a:p>
        </p:txBody>
      </p:sp>
      <p:pic>
        <p:nvPicPr>
          <p:cNvPr id="16" name="Picture Placeholder 1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8EAE04B-6791-2B9A-205D-E4039EBB5FB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t="13089" b="13089"/>
          <a:stretch>
            <a:fillRect/>
          </a:stretch>
        </p:blipFill>
        <p:spPr>
          <a:solidFill>
            <a:srgbClr val="17283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150D5F-55EA-BD7D-DACD-16116EF930C4}"/>
              </a:ext>
            </a:extLst>
          </p:cNvPr>
          <p:cNvSpPr txBox="1"/>
          <p:nvPr/>
        </p:nvSpPr>
        <p:spPr>
          <a:xfrm>
            <a:off x="1919356" y="3955236"/>
            <a:ext cx="101502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Mesas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redondas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4DE59-BCE0-2AA5-C478-9B7C6A9361E8}"/>
              </a:ext>
            </a:extLst>
          </p:cNvPr>
          <p:cNvSpPr txBox="1"/>
          <p:nvPr/>
        </p:nvSpPr>
        <p:spPr>
          <a:xfrm>
            <a:off x="2174375" y="3318878"/>
            <a:ext cx="4732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2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pic>
        <p:nvPicPr>
          <p:cNvPr id="29" name="Picture Placeholder 28" descr="Icon&#10;&#10;Description automatically generated">
            <a:extLst>
              <a:ext uri="{FF2B5EF4-FFF2-40B4-BE49-F238E27FC236}">
                <a16:creationId xmlns:a16="http://schemas.microsoft.com/office/drawing/2014/main" id="{951172E9-365F-232E-D5F3-AB94D2E169E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5423" b="5423"/>
          <a:stretch>
            <a:fillRect/>
          </a:stretch>
        </p:blipFill>
        <p:spPr>
          <a:xfrm>
            <a:off x="7558184" y="2944233"/>
            <a:ext cx="588413" cy="524695"/>
          </a:xfr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534B3AE-CE6B-D49A-394F-6B9B64BD0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99" y="3813326"/>
            <a:ext cx="674108" cy="674108"/>
          </a:xfrm>
          <a:prstGeom prst="rect">
            <a:avLst/>
          </a:prstGeom>
        </p:spPr>
      </p:pic>
      <p:pic>
        <p:nvPicPr>
          <p:cNvPr id="51" name="Picture Placeholder 50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ED9A349-2F58-A40A-1239-EB00403057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/>
          <a:srcRect t="6616" b="6616"/>
          <a:stretch>
            <a:fillRect/>
          </a:stretch>
        </p:blipFill>
        <p:spPr>
          <a:xfrm>
            <a:off x="2147303" y="1121201"/>
            <a:ext cx="514677" cy="458943"/>
          </a:xfr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3922BA45-27D5-7290-819B-E8880329D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393" y="2027082"/>
            <a:ext cx="563546" cy="563546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52F94CE-2116-5364-CA20-1A978C495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170" y="1146314"/>
            <a:ext cx="857310" cy="103463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86FEB9A3-96C5-2EDA-A1E7-791E12E7F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8672" y="1300668"/>
            <a:ext cx="752042" cy="752042"/>
          </a:xfrm>
          <a:prstGeom prst="rect">
            <a:avLst/>
          </a:prstGeom>
        </p:spPr>
      </p:pic>
      <p:pic>
        <p:nvPicPr>
          <p:cNvPr id="91" name="Picture 90" descr="A picture containing vessel, mug, coffee cup, cup&#10;&#10;Description automatically generated">
            <a:extLst>
              <a:ext uri="{FF2B5EF4-FFF2-40B4-BE49-F238E27FC236}">
                <a16:creationId xmlns:a16="http://schemas.microsoft.com/office/drawing/2014/main" id="{7522BB54-75E7-0A4C-D8E3-BB390C4E47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395" y="2930937"/>
            <a:ext cx="724565" cy="724565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CB2206-1D53-5F6D-85D8-40389B9C2F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6963" y="1987041"/>
            <a:ext cx="847199" cy="84719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1E41690-0A7A-2A8D-52CE-6997DB20F4FF}"/>
              </a:ext>
            </a:extLst>
          </p:cNvPr>
          <p:cNvSpPr txBox="1"/>
          <p:nvPr/>
        </p:nvSpPr>
        <p:spPr>
          <a:xfrm>
            <a:off x="3223613" y="3953634"/>
            <a:ext cx="651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Speakers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E487CA-6B99-FAF0-A2DB-C368439819B8}"/>
              </a:ext>
            </a:extLst>
          </p:cNvPr>
          <p:cNvSpPr txBox="1"/>
          <p:nvPr/>
        </p:nvSpPr>
        <p:spPr>
          <a:xfrm>
            <a:off x="3152420" y="3317276"/>
            <a:ext cx="76174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13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8AC381-BE66-CCC6-6E11-024FB2273B8F}"/>
              </a:ext>
            </a:extLst>
          </p:cNvPr>
          <p:cNvSpPr txBox="1"/>
          <p:nvPr/>
        </p:nvSpPr>
        <p:spPr>
          <a:xfrm>
            <a:off x="7609357" y="3849149"/>
            <a:ext cx="4732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8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pic>
        <p:nvPicPr>
          <p:cNvPr id="127" name="Picture 12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636E5C82-6C25-082F-757D-02719F2C13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1096" y="1034099"/>
            <a:ext cx="683919" cy="683919"/>
          </a:xfrm>
          <a:prstGeom prst="rect">
            <a:avLst/>
          </a:prstGeom>
        </p:spPr>
      </p:pic>
      <p:pic>
        <p:nvPicPr>
          <p:cNvPr id="133" name="Picture Placeholder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B38BDD-606A-2E23-748B-8E03BDC1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842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 t="20976" b="20976"/>
          <a:stretch>
            <a:fillRect/>
          </a:stretch>
        </p:blipFill>
        <p:spPr>
          <a:xfrm>
            <a:off x="5208012" y="985972"/>
            <a:ext cx="2037778" cy="887138"/>
          </a:xfr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D5B86B1B-6F5B-A1F2-017F-1057E0D065DC}"/>
              </a:ext>
            </a:extLst>
          </p:cNvPr>
          <p:cNvSpPr txBox="1"/>
          <p:nvPr/>
        </p:nvSpPr>
        <p:spPr>
          <a:xfrm>
            <a:off x="5910700" y="1066761"/>
            <a:ext cx="61908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2 Tracks</a:t>
            </a:r>
          </a:p>
        </p:txBody>
      </p:sp>
    </p:spTree>
    <p:extLst>
      <p:ext uri="{BB962C8B-B14F-4D97-AF65-F5344CB8AC3E}">
        <p14:creationId xmlns:p14="http://schemas.microsoft.com/office/powerpoint/2010/main" val="398199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50139C-1BDF-CF5E-33EE-2C67DBA06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94" y="3454900"/>
            <a:ext cx="1980525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552E55-8489-4C1A-9932-A52CB2ED57ED}"/>
              </a:ext>
            </a:extLst>
          </p:cNvPr>
          <p:cNvSpPr/>
          <p:nvPr/>
        </p:nvSpPr>
        <p:spPr>
          <a:xfrm>
            <a:off x="0" y="-7144"/>
            <a:ext cx="4343381" cy="51506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4C65-FB8A-49C2-B4CF-F341E93181CA}"/>
              </a:ext>
            </a:extLst>
          </p:cNvPr>
          <p:cNvSpPr/>
          <p:nvPr/>
        </p:nvSpPr>
        <p:spPr>
          <a:xfrm>
            <a:off x="0" y="4310766"/>
            <a:ext cx="9144000" cy="875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5A186-ED98-4696-A9A4-7E6D11F55B74}"/>
              </a:ext>
            </a:extLst>
          </p:cNvPr>
          <p:cNvSpPr/>
          <p:nvPr/>
        </p:nvSpPr>
        <p:spPr>
          <a:xfrm>
            <a:off x="1143000" y="-7144"/>
            <a:ext cx="6858000" cy="5150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5041B-A769-47F5-8888-026800B2206C}"/>
              </a:ext>
            </a:extLst>
          </p:cNvPr>
          <p:cNvSpPr/>
          <p:nvPr/>
        </p:nvSpPr>
        <p:spPr>
          <a:xfrm>
            <a:off x="93079" y="212038"/>
            <a:ext cx="4100880" cy="36009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_tradnl" sz="18750" b="1" kern="100" spc="-18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ES_tradnl" sz="187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s-ES_tradnl" sz="8625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s-ES_tradnl" sz="49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defRPr/>
            </a:pPr>
            <a:r>
              <a:rPr lang="es-ES_tradnl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s-ES_tradnl" sz="4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DESCUENTO</a:t>
            </a:r>
            <a:endParaRPr lang="es-ES_tradnl" sz="4500" spc="-3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835B4D7-9F6F-4203-B232-D780D2EC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101" y="2507509"/>
            <a:ext cx="3627005" cy="50783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3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Consigue un </a:t>
            </a:r>
            <a:r>
              <a:rPr lang="es-ES" altLang="es-ES" sz="135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de descuento en todos nuestros cursos</a:t>
            </a:r>
            <a:r>
              <a:rPr lang="es-ES" altLang="es-ES" sz="13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el código: </a:t>
            </a: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C7C367BE-EAD7-4CC9-AFCD-2292DFEA7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40" y="3035140"/>
            <a:ext cx="47881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7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MONKEY22</a:t>
            </a:r>
            <a:endParaRPr lang="es-ES" altLang="es-ES" sz="30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CuadroTexto 18">
            <a:extLst>
              <a:ext uri="{FF2B5EF4-FFF2-40B4-BE49-F238E27FC236}">
                <a16:creationId xmlns:a16="http://schemas.microsoft.com/office/drawing/2014/main" id="{9A28731E-936D-4842-8E47-65B8CC39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572" y="4534270"/>
            <a:ext cx="224831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350" dirty="0">
                <a:solidFill>
                  <a:schemeClr val="bg1"/>
                </a:solidFill>
              </a:rPr>
              <a:t>La mejor formación online para desarrolladores como tú</a:t>
            </a:r>
          </a:p>
        </p:txBody>
      </p:sp>
      <p:sp>
        <p:nvSpPr>
          <p:cNvPr id="3081" name="TextBox 4">
            <a:extLst>
              <a:ext uri="{FF2B5EF4-FFF2-40B4-BE49-F238E27FC236}">
                <a16:creationId xmlns:a16="http://schemas.microsoft.com/office/drawing/2014/main" id="{4C391B56-B3B5-4FD6-95C1-85F732BA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81" y="3586397"/>
            <a:ext cx="478817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dirty="0">
                <a:solidFill>
                  <a:srgbClr val="254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cupón es válido </a:t>
            </a:r>
            <a:r>
              <a:rPr lang="es-ES" altLang="es-ES" sz="1050" b="1" dirty="0">
                <a:solidFill>
                  <a:srgbClr val="254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hasta el 11 de diciembre de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CD8A9-44C5-4245-903B-B0AB6B5B0FEE}"/>
              </a:ext>
            </a:extLst>
          </p:cNvPr>
          <p:cNvSpPr txBox="1"/>
          <p:nvPr/>
        </p:nvSpPr>
        <p:spPr>
          <a:xfrm>
            <a:off x="4343380" y="3852937"/>
            <a:ext cx="48111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050" spc="-15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(Si eres estudiante o desempleado, pídenos tu cupón del 30% de descuento)</a:t>
            </a:r>
            <a:endParaRPr lang="es-ES" sz="1050" spc="-15" dirty="0"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3AACE-F952-42C7-AEA2-36BDA5FC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151" y="1479845"/>
            <a:ext cx="1873691" cy="8261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43379" y="1037369"/>
            <a:ext cx="4800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8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Descuento Exclusivo</a:t>
            </a:r>
            <a:endParaRPr lang="es-ES_tradnl" sz="1800" b="1" spc="-3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15505F-FF6F-4EBF-8453-32DC36A4E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150" y="91824"/>
            <a:ext cx="1470461" cy="86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9487C-C78B-C99E-49C5-8A42BA84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481" y="4497290"/>
            <a:ext cx="27286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campusMVP.es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98D9F59-9EBA-E21A-A8D4-1E1C110B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482" y="4569972"/>
            <a:ext cx="988147" cy="4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4DE28-5CB1-01BD-0E6E-A8D80E1E50C0}"/>
              </a:ext>
            </a:extLst>
          </p:cNvPr>
          <p:cNvSpPr txBox="1"/>
          <p:nvPr/>
        </p:nvSpPr>
        <p:spPr>
          <a:xfrm>
            <a:off x="3131617" y="2232327"/>
            <a:ext cx="338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Preguntas?</a:t>
            </a:r>
            <a:endParaRPr lang="en-US" sz="4800" dirty="0">
              <a:solidFill>
                <a:srgbClr val="1728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66DB-1E42-2AA3-6976-74E5E29987D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 lnSpcReduction="10000"/>
          </a:bodyPr>
          <a:lstStyle/>
          <a:p>
            <a:pPr marL="285732" indent="-285732"/>
            <a:r>
              <a:rPr lang="es-ES" sz="2025" dirty="0"/>
              <a:t>Es la quinta edición de la </a:t>
            </a:r>
            <a:r>
              <a:rPr lang="es-ES" sz="2025" dirty="0" err="1"/>
              <a:t>Monkey</a:t>
            </a:r>
            <a:r>
              <a:rPr lang="es-ES" sz="2025" dirty="0"/>
              <a:t> Conf.</a:t>
            </a:r>
          </a:p>
          <a:p>
            <a:pPr marL="285732" indent="-285732"/>
            <a:r>
              <a:rPr lang="es-ES" sz="2025" dirty="0"/>
              <a:t>Es la primera edición tras la pandemia.</a:t>
            </a:r>
          </a:p>
          <a:p>
            <a:pPr marL="285732" indent="-285732"/>
            <a:r>
              <a:rPr lang="es-ES" sz="2025" dirty="0"/>
              <a:t>Hay 10 sesiones técnicas y 2 mesas redondas con 13 </a:t>
            </a:r>
            <a:r>
              <a:rPr lang="es-ES" sz="2025" dirty="0" err="1"/>
              <a:t>speakers</a:t>
            </a:r>
            <a:r>
              <a:rPr lang="es-ES" sz="2025" dirty="0"/>
              <a:t> diferentes.</a:t>
            </a:r>
          </a:p>
          <a:p>
            <a:pPr marL="285732" indent="-285732"/>
            <a:r>
              <a:rPr lang="es-ES" sz="2025" dirty="0"/>
              <a:t>Tendremos desayuno y almuerzo totalmente gratuito en el propio evento gracias a Sponsors.</a:t>
            </a:r>
          </a:p>
          <a:p>
            <a:pPr marL="285732" indent="-285732"/>
            <a:r>
              <a:rPr lang="es-ES" sz="2025" dirty="0"/>
              <a:t>Haremos concurso de preguntas al final del evento, con regalos. No queremos dar pistas pero, ¿Cuánto sabes de C#?.</a:t>
            </a:r>
            <a:endParaRPr lang="es-ES" sz="27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193C94-D16E-F7DA-8535-2C3FB2D4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4" y="0"/>
            <a:ext cx="85002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80DD8-E39D-8874-0E04-05DB8AB3AA4C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E697A-1B53-2008-9B7B-2CC301E4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2" y="0"/>
            <a:ext cx="696209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1F6B3-0109-7C59-E3C2-0915FF94FC30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80856-5ADF-FC27-5EF1-60C13B58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15" y="0"/>
            <a:ext cx="729197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9B663-6147-340A-EFC2-27D100183567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B7754-3D47-48B5-4698-EED232BD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97" y="0"/>
            <a:ext cx="597360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480E4-F7DD-F3F1-CBB6-700516FDD28A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079D2-BAB8-5E2A-B638-DA004EC2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11"/>
            <a:ext cx="9144000" cy="3152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20797-BE83-F0A7-5818-EF20CDE3051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193</Words>
  <Application>Microsoft Office PowerPoint</Application>
  <PresentationFormat>On-screen Show (16:9)</PresentationFormat>
  <Paragraphs>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Segoe UI</vt:lpstr>
      <vt:lpstr>Calibri</vt:lpstr>
      <vt:lpstr>Inter V</vt:lpstr>
      <vt:lpstr>Segoe UI Semilight</vt:lpstr>
      <vt:lpstr>Inter Semi Bold</vt:lpstr>
      <vt:lpstr>Arial</vt:lpstr>
      <vt:lpstr>Simple Light</vt:lpstr>
      <vt:lpstr>Keynote Monkey Conf 2022</vt:lpstr>
      <vt:lpstr>Bienvenidos</vt:lpstr>
      <vt:lpstr>Monkey Conf 2022</vt:lpstr>
      <vt:lpstr>La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Sponsors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91</cp:revision>
  <dcterms:modified xsi:type="dcterms:W3CDTF">2022-11-21T18:33:59Z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