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335" r:id="rId3"/>
    <p:sldId id="336" r:id="rId4"/>
    <p:sldId id="326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  <p:embeddedFont>
      <p:font typeface="Segoe UI" panose="020B050204020402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220" autoAdjust="0"/>
  </p:normalViewPr>
  <p:slideViewPr>
    <p:cSldViewPr snapToGrid="0" snapToObjects="1">
      <p:cViewPr varScale="1">
        <p:scale>
          <a:sx n="115" d="100"/>
          <a:sy n="115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[</a:t>
            </a:r>
            <a:r>
              <a:rPr lang="es-ES" sz="44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Title</a:t>
            </a: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]</a:t>
            </a:r>
            <a:br>
              <a:rPr lang="en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[</a:t>
            </a: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Subtitle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]</a:t>
            </a:r>
            <a:endParaRPr lang="en" sz="3800" dirty="0">
              <a:solidFill>
                <a:srgbClr val="FFFFFF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4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8D61BC1-2376-23D7-E095-77C18E97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7" y="244014"/>
            <a:ext cx="6648724" cy="3743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126083" cy="3663412"/>
          </a:xfrm>
        </p:spPr>
        <p:txBody>
          <a:bodyPr/>
          <a:lstStyle/>
          <a:p>
            <a:pPr>
              <a:buNone/>
            </a:pPr>
            <a:endParaRPr lang="es-E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9019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29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2193813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[</a:t>
            </a:r>
            <a:r>
              <a:rPr lang="es-ES" sz="6600" dirty="0" err="1">
                <a:solidFill>
                  <a:schemeClr val="bg1"/>
                </a:solidFill>
              </a:rPr>
              <a:t>Section</a:t>
            </a:r>
            <a:r>
              <a:rPr lang="es-ES" sz="6600" dirty="0">
                <a:solidFill>
                  <a:schemeClr val="bg1"/>
                </a:solidFill>
              </a:rPr>
              <a:t> </a:t>
            </a:r>
            <a:r>
              <a:rPr lang="es-ES" sz="6600" dirty="0" err="1">
                <a:solidFill>
                  <a:schemeClr val="bg1"/>
                </a:solidFill>
              </a:rPr>
              <a:t>Title</a:t>
            </a:r>
            <a:r>
              <a:rPr lang="es-ES" sz="6600" dirty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AA2B961-8489-6C74-441A-D31A0380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11</Words>
  <Application>Microsoft Office PowerPoint</Application>
  <PresentationFormat>On-screen Show (16:9)</PresentationFormat>
  <Paragraphs>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</vt:lpstr>
      <vt:lpstr>Segoe UI</vt:lpstr>
      <vt:lpstr>Simple Light</vt:lpstr>
      <vt:lpstr>[Title] [Subtitle]</vt:lpstr>
      <vt:lpstr>PowerPoint Presentation</vt:lpstr>
      <vt:lpstr>[Section Title]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Javier Suárez Ruiz</cp:lastModifiedBy>
  <cp:revision>85</cp:revision>
  <dcterms:modified xsi:type="dcterms:W3CDTF">2023-11-19T11:02:18Z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