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336" r:id="rId3"/>
    <p:sldId id="327" r:id="rId4"/>
    <p:sldId id="338" r:id="rId5"/>
    <p:sldId id="335" r:id="rId6"/>
    <p:sldId id="339" r:id="rId7"/>
    <p:sldId id="340" r:id="rId8"/>
    <p:sldId id="343" r:id="rId9"/>
    <p:sldId id="326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Keynote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2022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Bienvenidos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468" y="1158846"/>
            <a:ext cx="8229064" cy="3663174"/>
          </a:xfrm>
        </p:spPr>
        <p:txBody>
          <a:bodyPr>
            <a:normAutofit/>
          </a:bodyPr>
          <a:lstStyle/>
          <a:p>
            <a:pPr marL="285732" indent="-285732"/>
            <a:r>
              <a:rPr lang="es-ES" sz="2025" dirty="0"/>
              <a:t>Es la sexta edición de la </a:t>
            </a:r>
            <a:r>
              <a:rPr lang="es-ES" sz="2025" dirty="0" err="1"/>
              <a:t>Monkey</a:t>
            </a:r>
            <a:r>
              <a:rPr lang="es-ES" sz="2025" dirty="0"/>
              <a:t> Conf.</a:t>
            </a:r>
          </a:p>
          <a:p>
            <a:pPr marL="285732" indent="-285732"/>
            <a:r>
              <a:rPr lang="es-ES" sz="2025" dirty="0"/>
              <a:t>Este año se puede seguir únicamente por </a:t>
            </a:r>
            <a:r>
              <a:rPr lang="es-ES" sz="2025" dirty="0" err="1"/>
              <a:t>streaming</a:t>
            </a:r>
            <a:r>
              <a:rPr lang="es-ES" sz="2025" dirty="0"/>
              <a:t>.</a:t>
            </a:r>
          </a:p>
          <a:p>
            <a:pPr marL="285732" indent="-285732"/>
            <a:r>
              <a:rPr lang="es-ES" sz="2025" dirty="0"/>
              <a:t>Tendremos 7 sesiones técnicas de 40 minutos cada una.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La agenda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B80DD8-E39D-8874-0E04-05DB8AB3AA4C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D22DF-F2BC-44CC-0A34-1BD1CBE3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40" y="0"/>
            <a:ext cx="6063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1F6B3-0109-7C59-E3C2-0915FF94FC30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72CD9-6FB2-96EC-9C9F-C83A3F37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1" y="0"/>
            <a:ext cx="56333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9B663-6147-340A-EFC2-27D100183567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46102-6C94-AC13-2A85-E74E547F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96" y="0"/>
            <a:ext cx="60826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4DE28-5CB1-01BD-0E6E-A8D80E1E50C0}"/>
              </a:ext>
            </a:extLst>
          </p:cNvPr>
          <p:cNvSpPr txBox="1"/>
          <p:nvPr/>
        </p:nvSpPr>
        <p:spPr>
          <a:xfrm>
            <a:off x="3131617" y="2232327"/>
            <a:ext cx="338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172831"/>
                </a:solidFill>
              </a:rPr>
              <a:t>Preguntas?</a:t>
            </a:r>
            <a:endParaRPr lang="en-US" sz="4800" dirty="0">
              <a:solidFill>
                <a:srgbClr val="17283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66DB-1E42-2AA3-6976-74E5E29987DE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51</Words>
  <Application>Microsoft Office PowerPoint</Application>
  <PresentationFormat>On-screen Show (16:9)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Segoe UI</vt:lpstr>
      <vt:lpstr>Simple Light</vt:lpstr>
      <vt:lpstr>Keynote Monkey Conf 2022</vt:lpstr>
      <vt:lpstr>Bienvenidos</vt:lpstr>
      <vt:lpstr>Monkey Conf 2023</vt:lpstr>
      <vt:lpstr>La 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94</cp:revision>
  <dcterms:modified xsi:type="dcterms:W3CDTF">2023-11-21T18:33:19Z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