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336" r:id="rId3"/>
    <p:sldId id="298" r:id="rId4"/>
    <p:sldId id="327" r:id="rId5"/>
    <p:sldId id="301" r:id="rId6"/>
    <p:sldId id="32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Cierre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2022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1119353"/>
            <a:ext cx="5637990" cy="2167312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Todo lo bueno tiene su fin…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1502486"/>
            <a:ext cx="8520045" cy="2138527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6932" y="1937515"/>
            <a:ext cx="8229064" cy="1268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Gracias a todos los </a:t>
            </a:r>
            <a:r>
              <a:rPr lang="es-ES" sz="2800" dirty="0" err="1"/>
              <a:t>speakers</a:t>
            </a:r>
            <a:r>
              <a:rPr lang="es-ES" sz="2800" dirty="0"/>
              <a:t> por el tiempo, esfuerzo y dedicación en preparar las charlas.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2066298"/>
            <a:ext cx="8520045" cy="1010905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-33047"/>
            <a:ext cx="91412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B93-E709-6DAB-01A4-055C325C05D9}"/>
              </a:ext>
            </a:extLst>
          </p:cNvPr>
          <p:cNvSpPr txBox="1"/>
          <p:nvPr/>
        </p:nvSpPr>
        <p:spPr>
          <a:xfrm>
            <a:off x="6166132" y="2345174"/>
            <a:ext cx="2229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2024?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2B77E-2BB6-CF28-139E-74D009CF6AD7}"/>
              </a:ext>
            </a:extLst>
          </p:cNvPr>
          <p:cNvSpPr txBox="1"/>
          <p:nvPr/>
        </p:nvSpPr>
        <p:spPr>
          <a:xfrm>
            <a:off x="2342644" y="450164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172831"/>
                </a:solidFill>
              </a:rPr>
              <a:t>¡Hasta la próxima!</a:t>
            </a:r>
            <a:br>
              <a:rPr lang="es-ES" sz="2800" dirty="0">
                <a:solidFill>
                  <a:srgbClr val="172831"/>
                </a:solidFill>
              </a:rPr>
            </a:br>
            <a:br>
              <a:rPr lang="es-ES" sz="2800" dirty="0">
                <a:solidFill>
                  <a:srgbClr val="172831"/>
                </a:solidFill>
              </a:rPr>
            </a:br>
            <a:endParaRPr lang="en-US" sz="28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Segoe UI</vt:lpstr>
      <vt:lpstr>Roboto</vt:lpstr>
      <vt:lpstr>Arial</vt:lpstr>
      <vt:lpstr>Simple Light</vt:lpstr>
      <vt:lpstr>Cierre Monkey Conf 2022</vt:lpstr>
      <vt:lpstr>Todo lo bueno tiene su fin…</vt:lpstr>
      <vt:lpstr>Queremos agradecer…</vt:lpstr>
      <vt:lpstr>Gracias</vt:lpstr>
      <vt:lpstr>¡Gracias a ti!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93</cp:revision>
  <dcterms:modified xsi:type="dcterms:W3CDTF">2023-11-21T18:31:12Z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