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336" r:id="rId3"/>
    <p:sldId id="327" r:id="rId4"/>
    <p:sldId id="338" r:id="rId5"/>
    <p:sldId id="335" r:id="rId6"/>
    <p:sldId id="339" r:id="rId7"/>
    <p:sldId id="340" r:id="rId8"/>
    <p:sldId id="343" r:id="rId9"/>
    <p:sldId id="344" r:id="rId10"/>
    <p:sldId id="326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1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78214" autoAdjust="0"/>
  </p:normalViewPr>
  <p:slideViewPr>
    <p:cSldViewPr snapToGrid="0" snapToObjects="1">
      <p:cViewPr varScale="1">
        <p:scale>
          <a:sx n="195" d="100"/>
          <a:sy n="195" d="100"/>
        </p:scale>
        <p:origin x="36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Keynote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Monkey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Conf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2024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Bienvenidos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468" y="1158846"/>
            <a:ext cx="8229064" cy="3663174"/>
          </a:xfrm>
        </p:spPr>
        <p:txBody>
          <a:bodyPr>
            <a:normAutofit/>
          </a:bodyPr>
          <a:lstStyle/>
          <a:p>
            <a:pPr marL="285732" indent="-285732"/>
            <a:r>
              <a:rPr lang="es-ES" sz="2025" dirty="0"/>
              <a:t>Es la séptima edición de la </a:t>
            </a:r>
            <a:r>
              <a:rPr lang="es-ES" sz="2025" dirty="0" err="1"/>
              <a:t>Monkey</a:t>
            </a:r>
            <a:r>
              <a:rPr lang="es-ES" sz="2025" dirty="0"/>
              <a:t> Conf.</a:t>
            </a:r>
          </a:p>
          <a:p>
            <a:pPr marL="285732" indent="-285732"/>
            <a:r>
              <a:rPr lang="es-ES" sz="2025" dirty="0"/>
              <a:t>Este año se puede seguir únicamente por </a:t>
            </a:r>
            <a:r>
              <a:rPr lang="es-ES" sz="2025" dirty="0" err="1"/>
              <a:t>streaming</a:t>
            </a:r>
            <a:r>
              <a:rPr lang="es-ES" sz="2025" dirty="0"/>
              <a:t>.</a:t>
            </a:r>
          </a:p>
          <a:p>
            <a:pPr marL="285732" indent="-285732"/>
            <a:r>
              <a:rPr lang="es-ES" sz="2025" dirty="0"/>
              <a:t>Tendremos 9 sesiones técnicas de 40 minutos cada una.</a:t>
            </a:r>
          </a:p>
          <a:p>
            <a:pPr marL="285732" indent="-285732"/>
            <a:r>
              <a:rPr lang="es-ES" sz="2025" dirty="0"/>
              <a:t>4 sesiones en español, 5 sesiones en inglés.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La agenda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B80DD8-E39D-8874-0E04-05DB8AB3AA4C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EDB296F-EA26-1FBB-EA7B-B9066A62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1F6B3-0109-7C59-E3C2-0915FF94FC30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141A412-A44A-2F03-4F60-EB9E2741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18" y="0"/>
            <a:ext cx="61115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9B663-6147-340A-EFC2-27D100183567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AC95D1-49DF-51E5-5394-E9CF7F7A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0"/>
            <a:ext cx="51892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4DE28-5CB1-01BD-0E6E-A8D80E1E50C0}"/>
              </a:ext>
            </a:extLst>
          </p:cNvPr>
          <p:cNvSpPr txBox="1"/>
          <p:nvPr/>
        </p:nvSpPr>
        <p:spPr>
          <a:xfrm>
            <a:off x="3131617" y="2232327"/>
            <a:ext cx="338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172831"/>
                </a:solidFill>
              </a:rPr>
              <a:t>Preguntas?</a:t>
            </a:r>
            <a:endParaRPr lang="en-US" sz="4800" dirty="0">
              <a:solidFill>
                <a:srgbClr val="17283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C66DB-1E42-2AA3-6976-74E5E29987DE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1F76-5182-8B44-1B4F-0D6263C8E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3C80FE-7ECA-EFBE-004E-7E75471B6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Bienvenidos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B173256-CCF7-4762-D7AE-16E398F8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7AA9BF-53C7-1AB5-8E0B-8C02BE16C765}"/>
              </a:ext>
            </a:extLst>
          </p:cNvPr>
          <p:cNvSpPr txBox="1"/>
          <p:nvPr/>
        </p:nvSpPr>
        <p:spPr>
          <a:xfrm>
            <a:off x="764178" y="2156251"/>
            <a:ext cx="4352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172831"/>
                </a:solidFill>
              </a:rPr>
              <a:t>#</a:t>
            </a:r>
            <a:r>
              <a:rPr lang="es-ES" sz="4800" dirty="0" err="1">
                <a:solidFill>
                  <a:srgbClr val="172831"/>
                </a:solidFill>
              </a:rPr>
              <a:t>monkeyconf</a:t>
            </a:r>
            <a:endParaRPr lang="en-US" sz="48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614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64</Words>
  <Application>Microsoft Macintosh PowerPoint</Application>
  <PresentationFormat>Presentación en pantalla (16:9)</PresentationFormat>
  <Paragraphs>16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Roboto</vt:lpstr>
      <vt:lpstr>Segoe UI</vt:lpstr>
      <vt:lpstr>Simple Light</vt:lpstr>
      <vt:lpstr>Keynote Monkey Conf 2024</vt:lpstr>
      <vt:lpstr>Bienvenidos</vt:lpstr>
      <vt:lpstr>Monkey Conf 2024</vt:lpstr>
      <vt:lpstr>La agenda</vt:lpstr>
      <vt:lpstr>Presentación de PowerPoint</vt:lpstr>
      <vt:lpstr>Presentación de PowerPoint</vt:lpstr>
      <vt:lpstr>Presentación de PowerPoint</vt:lpstr>
      <vt:lpstr>Presentación de PowerPoint</vt:lpstr>
      <vt:lpstr>Bienvenidos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Suarez</cp:lastModifiedBy>
  <cp:revision>99</cp:revision>
  <dcterms:modified xsi:type="dcterms:W3CDTF">2024-11-23T10:55:25Z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