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336" r:id="rId3"/>
    <p:sldId id="298" r:id="rId4"/>
    <p:sldId id="327" r:id="rId5"/>
    <p:sldId id="301" r:id="rId6"/>
    <p:sldId id="326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831"/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0"/>
    <p:restoredTop sz="78214" autoAdjust="0"/>
  </p:normalViewPr>
  <p:slideViewPr>
    <p:cSldViewPr snapToGrid="0" snapToObjects="1">
      <p:cViewPr varScale="1">
        <p:scale>
          <a:sx n="195" d="100"/>
          <a:sy n="195" d="100"/>
        </p:scale>
        <p:origin x="36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‹Nº›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Cierre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Monkey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Conf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 2024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1119353"/>
            <a:ext cx="5637990" cy="2167312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Todo lo bueno tiene su fin…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1502486"/>
            <a:ext cx="8520045" cy="2138527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Queremos agradecer…</a:t>
            </a:r>
          </a:p>
        </p:txBody>
      </p:sp>
    </p:spTree>
    <p:extLst>
      <p:ext uri="{BB962C8B-B14F-4D97-AF65-F5344CB8AC3E}">
        <p14:creationId xmlns:p14="http://schemas.microsoft.com/office/powerpoint/2010/main" val="374427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6932" y="1937515"/>
            <a:ext cx="8229064" cy="126847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2800" dirty="0"/>
              <a:t>Gracias a todos los </a:t>
            </a:r>
            <a:r>
              <a:rPr lang="es-ES" sz="2800" dirty="0" err="1"/>
              <a:t>speakers</a:t>
            </a:r>
            <a:r>
              <a:rPr lang="es-ES" sz="2800" dirty="0"/>
              <a:t> por el tiempo, esfuerzo y dedicación en preparar las charlas.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7945"/>
          </a:xfrm>
        </p:spPr>
        <p:txBody>
          <a:bodyPr>
            <a:normAutofit fontScale="90000"/>
          </a:bodyPr>
          <a:lstStyle/>
          <a:p>
            <a:r>
              <a:rPr lang="es-ES" dirty="0"/>
              <a:t>Gracias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71C14-CC8F-C9B4-9265-6F08DD9629FD}"/>
              </a:ext>
            </a:extLst>
          </p:cNvPr>
          <p:cNvSpPr txBox="1"/>
          <p:nvPr/>
        </p:nvSpPr>
        <p:spPr>
          <a:xfrm>
            <a:off x="7276089" y="5669"/>
            <a:ext cx="1867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#monkeyconf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11978" y="2066298"/>
            <a:ext cx="8520045" cy="1010905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¡Gracias a ti!</a:t>
            </a:r>
          </a:p>
        </p:txBody>
      </p:sp>
    </p:spTree>
    <p:extLst>
      <p:ext uri="{BB962C8B-B14F-4D97-AF65-F5344CB8AC3E}">
        <p14:creationId xmlns:p14="http://schemas.microsoft.com/office/powerpoint/2010/main" val="38391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-33047"/>
            <a:ext cx="914129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6EB93-E709-6DAB-01A4-055C325C05D9}"/>
              </a:ext>
            </a:extLst>
          </p:cNvPr>
          <p:cNvSpPr txBox="1"/>
          <p:nvPr/>
        </p:nvSpPr>
        <p:spPr>
          <a:xfrm>
            <a:off x="6166132" y="2345174"/>
            <a:ext cx="22297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2025?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2B77E-2BB6-CF28-139E-74D009CF6AD7}"/>
              </a:ext>
            </a:extLst>
          </p:cNvPr>
          <p:cNvSpPr txBox="1"/>
          <p:nvPr/>
        </p:nvSpPr>
        <p:spPr>
          <a:xfrm>
            <a:off x="2285999" y="4081145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600" dirty="0">
                <a:solidFill>
                  <a:srgbClr val="172831"/>
                </a:solidFill>
              </a:rPr>
              <a:t>La intención es hacer algo más </a:t>
            </a:r>
            <a:r>
              <a:rPr lang="es-ES" sz="3200" dirty="0">
                <a:solidFill>
                  <a:srgbClr val="172831"/>
                </a:solidFill>
              </a:rPr>
              <a:t>grande</a:t>
            </a:r>
            <a:r>
              <a:rPr lang="es-ES" sz="1600" dirty="0">
                <a:solidFill>
                  <a:srgbClr val="172831"/>
                </a:solidFill>
              </a:rPr>
              <a:t> y mixto, presencial y con </a:t>
            </a:r>
            <a:r>
              <a:rPr lang="es-ES" sz="1600" dirty="0" err="1">
                <a:solidFill>
                  <a:srgbClr val="172831"/>
                </a:solidFill>
              </a:rPr>
              <a:t>streaming</a:t>
            </a:r>
            <a:r>
              <a:rPr lang="es-ES" sz="1600" dirty="0">
                <a:solidFill>
                  <a:srgbClr val="172831"/>
                </a:solidFill>
              </a:rPr>
              <a:t>.</a:t>
            </a:r>
            <a:endParaRPr lang="en-US" sz="1600" dirty="0">
              <a:solidFill>
                <a:srgbClr val="1728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57</Words>
  <Application>Microsoft Macintosh PowerPoint</Application>
  <PresentationFormat>Presentación en pantalla (16:9)</PresentationFormat>
  <Paragraphs>9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Roboto</vt:lpstr>
      <vt:lpstr>Segoe UI</vt:lpstr>
      <vt:lpstr>Simple Light</vt:lpstr>
      <vt:lpstr>Cierre Monkey Conf 2024</vt:lpstr>
      <vt:lpstr>Todo lo bueno tiene su fin…</vt:lpstr>
      <vt:lpstr>Queremos agradecer…</vt:lpstr>
      <vt:lpstr>Gracias</vt:lpstr>
      <vt:lpstr>¡Gracias a ti!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Suarez</cp:lastModifiedBy>
  <cp:revision>95</cp:revision>
  <dcterms:modified xsi:type="dcterms:W3CDTF">2024-11-23T10:57:42Z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