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1"/>
  </p:notesMasterIdLst>
  <p:sldIdLst>
    <p:sldId id="270" r:id="rId4"/>
    <p:sldId id="281" r:id="rId5"/>
    <p:sldId id="274" r:id="rId6"/>
    <p:sldId id="320" r:id="rId7"/>
    <p:sldId id="317" r:id="rId8"/>
    <p:sldId id="318" r:id="rId9"/>
    <p:sldId id="331" r:id="rId10"/>
    <p:sldId id="319" r:id="rId11"/>
    <p:sldId id="332" r:id="rId12"/>
    <p:sldId id="333" r:id="rId13"/>
    <p:sldId id="337" r:id="rId14"/>
    <p:sldId id="327" r:id="rId15"/>
    <p:sldId id="335" r:id="rId16"/>
    <p:sldId id="336" r:id="rId17"/>
    <p:sldId id="334" r:id="rId18"/>
    <p:sldId id="328" r:id="rId19"/>
    <p:sldId id="31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C76A4AF3-ACB7-4A60-9EF7-B2943B5B9CB4}">
          <p14:sldIdLst>
            <p14:sldId id="270"/>
            <p14:sldId id="281"/>
            <p14:sldId id="274"/>
            <p14:sldId id="320"/>
          </p14:sldIdLst>
        </p14:section>
        <p14:section name="Sección 1" id="{0F38C20B-0002-44CC-837C-530369243489}">
          <p14:sldIdLst>
            <p14:sldId id="317"/>
            <p14:sldId id="318"/>
            <p14:sldId id="331"/>
          </p14:sldIdLst>
        </p14:section>
        <p14:section name="Sección 2" id="{66316566-85E1-4915-A84E-D57E5C452C4C}">
          <p14:sldIdLst>
            <p14:sldId id="319"/>
            <p14:sldId id="332"/>
            <p14:sldId id="333"/>
            <p14:sldId id="337"/>
          </p14:sldIdLst>
        </p14:section>
        <p14:section name="Sección 3" id="{FC17C10C-8F6C-490B-AF47-CC8CAD42EB4D}">
          <p14:sldIdLst>
            <p14:sldId id="327"/>
            <p14:sldId id="335"/>
            <p14:sldId id="336"/>
            <p14:sldId id="334"/>
          </p14:sldIdLst>
        </p14:section>
        <p14:section name="Sección 4" id="{65EE8A9D-4FFD-42F9-A1D1-1955D14363DA}">
          <p14:sldIdLst>
            <p14:sldId id="328"/>
          </p14:sldIdLst>
        </p14:section>
        <p14:section name="Cierre" id="{86E088BC-D135-4C9A-B45F-C7EC90C92432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7" autoAdjust="0"/>
    <p:restoredTop sz="94683"/>
  </p:normalViewPr>
  <p:slideViewPr>
    <p:cSldViewPr snapToGrid="0" showGuides="1">
      <p:cViewPr varScale="1">
        <p:scale>
          <a:sx n="197" d="100"/>
          <a:sy n="197" d="100"/>
        </p:scale>
        <p:origin x="2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slide" Target="slides/slide10.xml" /><Relationship Id="rId18" Type="http://schemas.openxmlformats.org/officeDocument/2006/relationships/slide" Target="slides/slide15.xml" /><Relationship Id="rId26" Type="http://schemas.microsoft.com/office/2016/11/relationships/changesInfo" Target="changesInfos/changesInfo1.xml" /><Relationship Id="rId3" Type="http://schemas.openxmlformats.org/officeDocument/2006/relationships/slideMaster" Target="slideMasters/slideMaster3.xml" /><Relationship Id="rId21" Type="http://schemas.openxmlformats.org/officeDocument/2006/relationships/notesMaster" Target="notesMasters/notesMaster1.xml" /><Relationship Id="rId7" Type="http://schemas.openxmlformats.org/officeDocument/2006/relationships/slide" Target="slides/slide4.xml" /><Relationship Id="rId12" Type="http://schemas.openxmlformats.org/officeDocument/2006/relationships/slide" Target="slides/slide9.xml" /><Relationship Id="rId17" Type="http://schemas.openxmlformats.org/officeDocument/2006/relationships/slide" Target="slides/slide14.xml" /><Relationship Id="rId25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3.xml" /><Relationship Id="rId20" Type="http://schemas.openxmlformats.org/officeDocument/2006/relationships/slide" Target="slides/slide17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slide" Target="slides/slide8.xml" /><Relationship Id="rId24" Type="http://schemas.openxmlformats.org/officeDocument/2006/relationships/theme" Target="theme/theme1.xml" /><Relationship Id="rId5" Type="http://schemas.openxmlformats.org/officeDocument/2006/relationships/slide" Target="slides/slide2.xml" /><Relationship Id="rId15" Type="http://schemas.openxmlformats.org/officeDocument/2006/relationships/slide" Target="slides/slide12.xml" /><Relationship Id="rId23" Type="http://schemas.openxmlformats.org/officeDocument/2006/relationships/viewProps" Target="viewProps.xml" /><Relationship Id="rId10" Type="http://schemas.openxmlformats.org/officeDocument/2006/relationships/slide" Target="slides/slide7.xml" /><Relationship Id="rId19" Type="http://schemas.openxmlformats.org/officeDocument/2006/relationships/slide" Target="slides/slide16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slide" Target="slides/slide11.xml" /><Relationship Id="rId22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Luis Guerrero Minero" userId="3b5366f3f9a9a830" providerId="LiveId" clId="{90B6CEE5-6065-E74A-97E2-A3170B12B318}"/>
    <pc:docChg chg="modSld">
      <pc:chgData name="Juan Luis Guerrero Minero" userId="3b5366f3f9a9a830" providerId="LiveId" clId="{90B6CEE5-6065-E74A-97E2-A3170B12B318}" dt="2020-09-20T21:41:29.053" v="9" actId="20577"/>
      <pc:docMkLst>
        <pc:docMk/>
      </pc:docMkLst>
      <pc:sldChg chg="modSp">
        <pc:chgData name="Juan Luis Guerrero Minero" userId="3b5366f3f9a9a830" providerId="LiveId" clId="{90B6CEE5-6065-E74A-97E2-A3170B12B318}" dt="2020-09-20T21:41:29.053" v="9" actId="20577"/>
        <pc:sldMkLst>
          <pc:docMk/>
          <pc:sldMk cId="1865837574" sldId="334"/>
        </pc:sldMkLst>
        <pc:spChg chg="mod">
          <ac:chgData name="Juan Luis Guerrero Minero" userId="3b5366f3f9a9a830" providerId="LiveId" clId="{90B6CEE5-6065-E74A-97E2-A3170B12B318}" dt="2020-09-20T21:41:29.053" v="9" actId="20577"/>
          <ac:spMkLst>
            <pc:docMk/>
            <pc:sldMk cId="1865837574" sldId="334"/>
            <ac:spMk id="2" creationId="{96C9902F-FA6A-450F-A779-6C4C2CCFD35B}"/>
          </ac:spMkLst>
        </pc:spChg>
      </pc:sldChg>
      <pc:sldChg chg="modSp">
        <pc:chgData name="Juan Luis Guerrero Minero" userId="3b5366f3f9a9a830" providerId="LiveId" clId="{90B6CEE5-6065-E74A-97E2-A3170B12B318}" dt="2020-09-20T21:40:52.133" v="2" actId="20577"/>
        <pc:sldMkLst>
          <pc:docMk/>
          <pc:sldMk cId="1110835856" sldId="336"/>
        </pc:sldMkLst>
        <pc:spChg chg="mod">
          <ac:chgData name="Juan Luis Guerrero Minero" userId="3b5366f3f9a9a830" providerId="LiveId" clId="{90B6CEE5-6065-E74A-97E2-A3170B12B318}" dt="2020-09-20T21:40:52.133" v="2" actId="20577"/>
          <ac:spMkLst>
            <pc:docMk/>
            <pc:sldMk cId="1110835856" sldId="336"/>
            <ac:spMk id="2" creationId="{96C9902F-FA6A-450F-A779-6C4C2CCFD3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71A46-803C-4792-9E2C-D9367D7C0B2E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D8D16-925F-4A1B-A722-7347A1390C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997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56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82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822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533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D399D5-4751-498D-81F2-974DD31B83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24600" y="0"/>
            <a:ext cx="5867400" cy="6858000"/>
          </a:xfrm>
          <a:custGeom>
            <a:avLst/>
            <a:gdLst>
              <a:gd name="connsiteX0" fmla="*/ 4143398 w 5867400"/>
              <a:gd name="connsiteY0" fmla="*/ 0 h 6858000"/>
              <a:gd name="connsiteX1" fmla="*/ 5867400 w 5867400"/>
              <a:gd name="connsiteY1" fmla="*/ 0 h 6858000"/>
              <a:gd name="connsiteX2" fmla="*/ 5867400 w 5867400"/>
              <a:gd name="connsiteY2" fmla="*/ 4020185 h 6858000"/>
              <a:gd name="connsiteX3" fmla="*/ 4152877 w 5867400"/>
              <a:gd name="connsiteY3" fmla="*/ 6858000 h 6858000"/>
              <a:gd name="connsiteX4" fmla="*/ 0 w 58674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7400" h="6858000">
                <a:moveTo>
                  <a:pt x="4143398" y="0"/>
                </a:moveTo>
                <a:lnTo>
                  <a:pt x="5867400" y="0"/>
                </a:lnTo>
                <a:lnTo>
                  <a:pt x="5867400" y="4020185"/>
                </a:lnTo>
                <a:lnTo>
                  <a:pt x="4152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8813761-96A0-45A4-A558-A877FCC7373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038351" y="0"/>
            <a:ext cx="8296275" cy="6858000"/>
          </a:xfrm>
          <a:custGeom>
            <a:avLst/>
            <a:gdLst>
              <a:gd name="connsiteX0" fmla="*/ 4143398 w 8296275"/>
              <a:gd name="connsiteY0" fmla="*/ 0 h 6858000"/>
              <a:gd name="connsiteX1" fmla="*/ 8296275 w 8296275"/>
              <a:gd name="connsiteY1" fmla="*/ 0 h 6858000"/>
              <a:gd name="connsiteX2" fmla="*/ 4152877 w 8296275"/>
              <a:gd name="connsiteY2" fmla="*/ 6858000 h 6858000"/>
              <a:gd name="connsiteX3" fmla="*/ 0 w 82962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6275" h="6858000">
                <a:moveTo>
                  <a:pt x="4143398" y="0"/>
                </a:moveTo>
                <a:lnTo>
                  <a:pt x="8296275" y="0"/>
                </a:lnTo>
                <a:lnTo>
                  <a:pt x="4152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649A94CB-7E19-4F3C-8BF6-8A8F5B8F7769}"/>
              </a:ext>
            </a:extLst>
          </p:cNvPr>
          <p:cNvSpPr/>
          <p:nvPr userDrawn="1"/>
        </p:nvSpPr>
        <p:spPr>
          <a:xfrm flipH="1">
            <a:off x="10610850" y="4219575"/>
            <a:ext cx="1581150" cy="263842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E07476F-99B8-4E97-B4F2-02120BB24BF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1502" y="257176"/>
            <a:ext cx="11201399" cy="3838575"/>
          </a:xfrm>
          <a:custGeom>
            <a:avLst/>
            <a:gdLst>
              <a:gd name="connsiteX0" fmla="*/ 1152121 w 11201399"/>
              <a:gd name="connsiteY0" fmla="*/ 3371850 h 3838575"/>
              <a:gd name="connsiteX1" fmla="*/ 9610724 w 11201399"/>
              <a:gd name="connsiteY1" fmla="*/ 3371850 h 3838575"/>
              <a:gd name="connsiteX2" fmla="*/ 9058677 w 11201399"/>
              <a:gd name="connsiteY2" fmla="*/ 3838575 h 3838575"/>
              <a:gd name="connsiteX3" fmla="*/ 600074 w 11201399"/>
              <a:gd name="connsiteY3" fmla="*/ 3838575 h 3838575"/>
              <a:gd name="connsiteX4" fmla="*/ 2095097 w 11201399"/>
              <a:gd name="connsiteY4" fmla="*/ 2809875 h 3838575"/>
              <a:gd name="connsiteX5" fmla="*/ 10553699 w 11201399"/>
              <a:gd name="connsiteY5" fmla="*/ 2809875 h 3838575"/>
              <a:gd name="connsiteX6" fmla="*/ 10001652 w 11201399"/>
              <a:gd name="connsiteY6" fmla="*/ 3276600 h 3838575"/>
              <a:gd name="connsiteX7" fmla="*/ 1543049 w 11201399"/>
              <a:gd name="connsiteY7" fmla="*/ 3276600 h 3838575"/>
              <a:gd name="connsiteX8" fmla="*/ 1209271 w 11201399"/>
              <a:gd name="connsiteY8" fmla="*/ 2247900 h 3838575"/>
              <a:gd name="connsiteX9" fmla="*/ 9667874 w 11201399"/>
              <a:gd name="connsiteY9" fmla="*/ 2247900 h 3838575"/>
              <a:gd name="connsiteX10" fmla="*/ 9115827 w 11201399"/>
              <a:gd name="connsiteY10" fmla="*/ 2714625 h 3838575"/>
              <a:gd name="connsiteX11" fmla="*/ 657225 w 11201399"/>
              <a:gd name="connsiteY11" fmla="*/ 2714625 h 3838575"/>
              <a:gd name="connsiteX12" fmla="*/ 552047 w 11201399"/>
              <a:gd name="connsiteY12" fmla="*/ 1685925 h 3838575"/>
              <a:gd name="connsiteX13" fmla="*/ 9010649 w 11201399"/>
              <a:gd name="connsiteY13" fmla="*/ 1685925 h 3838575"/>
              <a:gd name="connsiteX14" fmla="*/ 8458602 w 11201399"/>
              <a:gd name="connsiteY14" fmla="*/ 2152650 h 3838575"/>
              <a:gd name="connsiteX15" fmla="*/ 0 w 11201399"/>
              <a:gd name="connsiteY15" fmla="*/ 2152650 h 3838575"/>
              <a:gd name="connsiteX16" fmla="*/ 2742797 w 11201399"/>
              <a:gd name="connsiteY16" fmla="*/ 1123950 h 3838575"/>
              <a:gd name="connsiteX17" fmla="*/ 11201399 w 11201399"/>
              <a:gd name="connsiteY17" fmla="*/ 1123950 h 3838575"/>
              <a:gd name="connsiteX18" fmla="*/ 10649352 w 11201399"/>
              <a:gd name="connsiteY18" fmla="*/ 1590675 h 3838575"/>
              <a:gd name="connsiteX19" fmla="*/ 2190750 w 11201399"/>
              <a:gd name="connsiteY19" fmla="*/ 1590675 h 3838575"/>
              <a:gd name="connsiteX20" fmla="*/ 1418822 w 11201399"/>
              <a:gd name="connsiteY20" fmla="*/ 561975 h 3838575"/>
              <a:gd name="connsiteX21" fmla="*/ 9877424 w 11201399"/>
              <a:gd name="connsiteY21" fmla="*/ 561975 h 3838575"/>
              <a:gd name="connsiteX22" fmla="*/ 9325377 w 11201399"/>
              <a:gd name="connsiteY22" fmla="*/ 1028700 h 3838575"/>
              <a:gd name="connsiteX23" fmla="*/ 866775 w 11201399"/>
              <a:gd name="connsiteY23" fmla="*/ 1028700 h 3838575"/>
              <a:gd name="connsiteX24" fmla="*/ 1161647 w 11201399"/>
              <a:gd name="connsiteY24" fmla="*/ 0 h 3838575"/>
              <a:gd name="connsiteX25" fmla="*/ 9620249 w 11201399"/>
              <a:gd name="connsiteY25" fmla="*/ 0 h 3838575"/>
              <a:gd name="connsiteX26" fmla="*/ 9068202 w 11201399"/>
              <a:gd name="connsiteY26" fmla="*/ 466725 h 3838575"/>
              <a:gd name="connsiteX27" fmla="*/ 609600 w 11201399"/>
              <a:gd name="connsiteY27" fmla="*/ 466725 h 383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201399" h="3838575">
                <a:moveTo>
                  <a:pt x="1152121" y="3371850"/>
                </a:moveTo>
                <a:lnTo>
                  <a:pt x="9610724" y="3371850"/>
                </a:lnTo>
                <a:lnTo>
                  <a:pt x="9058677" y="3838575"/>
                </a:lnTo>
                <a:lnTo>
                  <a:pt x="600074" y="3838575"/>
                </a:lnTo>
                <a:close/>
                <a:moveTo>
                  <a:pt x="2095097" y="2809875"/>
                </a:moveTo>
                <a:lnTo>
                  <a:pt x="10553699" y="2809875"/>
                </a:lnTo>
                <a:lnTo>
                  <a:pt x="10001652" y="3276600"/>
                </a:lnTo>
                <a:lnTo>
                  <a:pt x="1543049" y="3276600"/>
                </a:lnTo>
                <a:close/>
                <a:moveTo>
                  <a:pt x="1209271" y="2247900"/>
                </a:moveTo>
                <a:lnTo>
                  <a:pt x="9667874" y="2247900"/>
                </a:lnTo>
                <a:lnTo>
                  <a:pt x="9115827" y="2714625"/>
                </a:lnTo>
                <a:lnTo>
                  <a:pt x="657225" y="2714625"/>
                </a:lnTo>
                <a:close/>
                <a:moveTo>
                  <a:pt x="552047" y="1685925"/>
                </a:moveTo>
                <a:lnTo>
                  <a:pt x="9010649" y="1685925"/>
                </a:lnTo>
                <a:lnTo>
                  <a:pt x="8458602" y="2152650"/>
                </a:lnTo>
                <a:lnTo>
                  <a:pt x="0" y="2152650"/>
                </a:lnTo>
                <a:close/>
                <a:moveTo>
                  <a:pt x="2742797" y="1123950"/>
                </a:moveTo>
                <a:lnTo>
                  <a:pt x="11201399" y="1123950"/>
                </a:lnTo>
                <a:lnTo>
                  <a:pt x="10649352" y="1590675"/>
                </a:lnTo>
                <a:lnTo>
                  <a:pt x="2190750" y="1590675"/>
                </a:lnTo>
                <a:close/>
                <a:moveTo>
                  <a:pt x="1418822" y="561975"/>
                </a:moveTo>
                <a:lnTo>
                  <a:pt x="9877424" y="561975"/>
                </a:lnTo>
                <a:lnTo>
                  <a:pt x="9325377" y="1028700"/>
                </a:lnTo>
                <a:lnTo>
                  <a:pt x="866775" y="1028700"/>
                </a:lnTo>
                <a:close/>
                <a:moveTo>
                  <a:pt x="1161647" y="0"/>
                </a:moveTo>
                <a:lnTo>
                  <a:pt x="9620249" y="0"/>
                </a:lnTo>
                <a:lnTo>
                  <a:pt x="9068202" y="466725"/>
                </a:lnTo>
                <a:lnTo>
                  <a:pt x="609600" y="466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97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846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9376E100-F797-49FD-90AB-C5BA67219D65}"/>
              </a:ext>
            </a:extLst>
          </p:cNvPr>
          <p:cNvSpPr/>
          <p:nvPr userDrawn="1"/>
        </p:nvSpPr>
        <p:spPr>
          <a:xfrm rot="13500000">
            <a:off x="1093180" y="1061528"/>
            <a:ext cx="4734944" cy="473494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2D73AB-5687-470F-A8B1-7A613E2E84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5249" y="643597"/>
            <a:ext cx="5570806" cy="5570806"/>
          </a:xfrm>
          <a:custGeom>
            <a:avLst/>
            <a:gdLst>
              <a:gd name="connsiteX0" fmla="*/ 2785403 w 5570806"/>
              <a:gd name="connsiteY0" fmla="*/ 0 h 5570806"/>
              <a:gd name="connsiteX1" fmla="*/ 5570806 w 5570806"/>
              <a:gd name="connsiteY1" fmla="*/ 2785403 h 5570806"/>
              <a:gd name="connsiteX2" fmla="*/ 2785403 w 5570806"/>
              <a:gd name="connsiteY2" fmla="*/ 5570806 h 5570806"/>
              <a:gd name="connsiteX3" fmla="*/ 0 w 5570806"/>
              <a:gd name="connsiteY3" fmla="*/ 2785403 h 557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0806" h="5570806">
                <a:moveTo>
                  <a:pt x="2785403" y="0"/>
                </a:moveTo>
                <a:lnTo>
                  <a:pt x="5570806" y="2785403"/>
                </a:lnTo>
                <a:lnTo>
                  <a:pt x="2785403" y="5570806"/>
                </a:lnTo>
                <a:lnTo>
                  <a:pt x="0" y="27854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950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ED91646-03BE-4B75-B6A7-FB02FEA0070A}"/>
              </a:ext>
            </a:extLst>
          </p:cNvPr>
          <p:cNvGrpSpPr/>
          <p:nvPr userDrawn="1"/>
        </p:nvGrpSpPr>
        <p:grpSpPr>
          <a:xfrm>
            <a:off x="3940546" y="2132436"/>
            <a:ext cx="1947507" cy="3634874"/>
            <a:chOff x="3501573" y="3178068"/>
            <a:chExt cx="1340594" cy="273784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43D16CE-6693-4FFE-B2A9-BE9A6FD33A73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F6D0F55-5EA3-44A8-8443-A4257130D05B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B6A86F1-BC93-4D9E-9324-A5DC22219D8B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03B2E7-5CDB-4E2E-8A1B-A52DA10C3BFD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9BFA53D-ADA1-4879-8108-8EAC699630F9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3625529-809A-4E82-9AD6-3802244B982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B439A1-5A0B-47B8-AF90-5B69E091FD96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4D034F8-828B-42B1-921A-3B772EE70C9D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1E9ABE2-2ED8-4EE5-8E7D-874DC5631879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D2DA84C-3753-4174-BE4D-B7408749241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3F0D115-7D01-4D0B-93C1-3EB6B4A92690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CA6E992-2B01-4ABB-841D-CAC46B8BC58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F194D5-DEEF-4183-9ACF-BC173239484A}"/>
              </a:ext>
            </a:extLst>
          </p:cNvPr>
          <p:cNvGrpSpPr/>
          <p:nvPr userDrawn="1"/>
        </p:nvGrpSpPr>
        <p:grpSpPr>
          <a:xfrm>
            <a:off x="6292364" y="2132436"/>
            <a:ext cx="1947507" cy="3634874"/>
            <a:chOff x="3501573" y="3178068"/>
            <a:chExt cx="1340594" cy="273784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F5D8B01-15CE-48B9-8093-0A4145AC50A5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9E75995-6352-4003-BC0D-704760D1AB50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FB5AFF-89D8-434A-B578-09A2320F399E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47054C2-DCBE-4357-9235-30B7A6FC4F4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8585CEC-662B-40E9-955A-A63868F509BE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80AFF6-161A-4DD2-A9CA-73EAAE7B8E64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CF6224-BD3C-4C1D-8653-1A4D5B918F0F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09E7A77-8CD9-47CA-B042-2BF34A3B3E40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7818CDE-1740-49C5-8091-A6D4063AD365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1D557AB-8325-4C72-9518-E921BC1FF0F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6BAD212-897D-4A0A-BB4F-3FBC03A6989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FFF51E3-322C-49AC-A450-773141E38ACF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52105" y="2689412"/>
            <a:ext cx="1594211" cy="26057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그림 개체 틀 2">
            <a:extLst>
              <a:ext uri="{FF2B5EF4-FFF2-40B4-BE49-F238E27FC236}">
                <a16:creationId xmlns:a16="http://schemas.microsoft.com/office/drawing/2014/main" id="{70A66322-D504-4C12-865B-47888468E6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8771" y="2689412"/>
            <a:ext cx="1594211" cy="26057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BDFB91F8-C86C-4585-8E32-D8EF9E685F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C3A074-4847-4B2D-9560-6EA1E566FA94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0A89A3-FE3C-4816-8631-F2BD88CD605F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7F500C1-6A6A-41A0-95BC-89ECDF8EDD5C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3053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26DDCC59-7D81-4934-8CD9-334EF2461687}"/>
              </a:ext>
            </a:extLst>
          </p:cNvPr>
          <p:cNvSpPr/>
          <p:nvPr userDrawn="1"/>
        </p:nvSpPr>
        <p:spPr>
          <a:xfrm>
            <a:off x="700755" y="2502725"/>
            <a:ext cx="2597468" cy="2966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8F9173AC-0C20-47AA-871D-78262AE894D9}"/>
              </a:ext>
            </a:extLst>
          </p:cNvPr>
          <p:cNvSpPr txBox="1">
            <a:spLocks/>
          </p:cNvSpPr>
          <p:nvPr userDrawn="1"/>
        </p:nvSpPr>
        <p:spPr>
          <a:xfrm>
            <a:off x="649826" y="2214903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 dirty="0">
                <a:solidFill>
                  <a:schemeClr val="accent1"/>
                </a:solidFill>
              </a:rPr>
              <a:t>CHIEF CHEF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C559335-A086-4F09-80E5-01E8F609A446}"/>
              </a:ext>
            </a:extLst>
          </p:cNvPr>
          <p:cNvGrpSpPr/>
          <p:nvPr userDrawn="1"/>
        </p:nvGrpSpPr>
        <p:grpSpPr>
          <a:xfrm>
            <a:off x="875945" y="2610701"/>
            <a:ext cx="2247089" cy="2750804"/>
            <a:chOff x="786668" y="2443720"/>
            <a:chExt cx="2247089" cy="2750804"/>
          </a:xfrm>
        </p:grpSpPr>
        <p:sp>
          <p:nvSpPr>
            <p:cNvPr id="70" name="직사각형 22">
              <a:extLst>
                <a:ext uri="{FF2B5EF4-FFF2-40B4-BE49-F238E27FC236}">
                  <a16:creationId xmlns:a16="http://schemas.microsoft.com/office/drawing/2014/main" id="{1D856F61-6782-4B3C-B052-FDFC383B1F24}"/>
                </a:ext>
              </a:extLst>
            </p:cNvPr>
            <p:cNvSpPr/>
            <p:nvPr userDrawn="1"/>
          </p:nvSpPr>
          <p:spPr>
            <a:xfrm>
              <a:off x="786668" y="244372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2013 ~ 2014  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71" name="직사각형 5">
              <a:extLst>
                <a:ext uri="{FF2B5EF4-FFF2-40B4-BE49-F238E27FC236}">
                  <a16:creationId xmlns:a16="http://schemas.microsoft.com/office/drawing/2014/main" id="{FB606917-B35D-4076-8B89-BA0D0DB299F5}"/>
                </a:ext>
              </a:extLst>
            </p:cNvPr>
            <p:cNvSpPr/>
            <p:nvPr userDrawn="1"/>
          </p:nvSpPr>
          <p:spPr>
            <a:xfrm>
              <a:off x="786668" y="3311291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2014 ~ 2016Text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72" name="직사각형 24">
              <a:extLst>
                <a:ext uri="{FF2B5EF4-FFF2-40B4-BE49-F238E27FC236}">
                  <a16:creationId xmlns:a16="http://schemas.microsoft.com/office/drawing/2014/main" id="{ECEC9FEA-776B-4110-908A-14593A5B3BFF}"/>
                </a:ext>
              </a:extLst>
            </p:cNvPr>
            <p:cNvSpPr/>
            <p:nvPr userDrawn="1"/>
          </p:nvSpPr>
          <p:spPr>
            <a:xfrm>
              <a:off x="786668" y="4178861"/>
              <a:ext cx="18549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2016 ~ 2019  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23BBE00E-DD73-40CC-96A1-2929593344FB}"/>
              </a:ext>
            </a:extLst>
          </p:cNvPr>
          <p:cNvSpPr/>
          <p:nvPr userDrawn="1"/>
        </p:nvSpPr>
        <p:spPr>
          <a:xfrm>
            <a:off x="8820009" y="2502725"/>
            <a:ext cx="2597468" cy="29667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28598182-CBA7-4577-A734-345D09F977E4}"/>
              </a:ext>
            </a:extLst>
          </p:cNvPr>
          <p:cNvSpPr txBox="1">
            <a:spLocks/>
          </p:cNvSpPr>
          <p:nvPr userDrawn="1"/>
        </p:nvSpPr>
        <p:spPr>
          <a:xfrm>
            <a:off x="9730632" y="2214903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 dirty="0">
                <a:solidFill>
                  <a:schemeClr val="accent3"/>
                </a:solidFill>
              </a:rPr>
              <a:t>CHIEF CHEF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22E5347-FFCF-4CF6-8ACB-68D06AD67955}"/>
              </a:ext>
            </a:extLst>
          </p:cNvPr>
          <p:cNvGrpSpPr/>
          <p:nvPr userDrawn="1"/>
        </p:nvGrpSpPr>
        <p:grpSpPr>
          <a:xfrm>
            <a:off x="8995199" y="2610701"/>
            <a:ext cx="2247089" cy="2750804"/>
            <a:chOff x="9033652" y="2720939"/>
            <a:chExt cx="2247089" cy="2750804"/>
          </a:xfrm>
        </p:grpSpPr>
        <p:sp>
          <p:nvSpPr>
            <p:cNvPr id="76" name="직사각형 22">
              <a:extLst>
                <a:ext uri="{FF2B5EF4-FFF2-40B4-BE49-F238E27FC236}">
                  <a16:creationId xmlns:a16="http://schemas.microsoft.com/office/drawing/2014/main" id="{63315C7F-EE8B-48CA-BD62-69DCE93242EE}"/>
                </a:ext>
              </a:extLst>
            </p:cNvPr>
            <p:cNvSpPr/>
            <p:nvPr userDrawn="1"/>
          </p:nvSpPr>
          <p:spPr>
            <a:xfrm>
              <a:off x="9033652" y="2720939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2013 ~ 2014  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77" name="직사각형 5">
              <a:extLst>
                <a:ext uri="{FF2B5EF4-FFF2-40B4-BE49-F238E27FC236}">
                  <a16:creationId xmlns:a16="http://schemas.microsoft.com/office/drawing/2014/main" id="{1E7F6038-79C0-4FDA-9EFE-EAADFE364767}"/>
                </a:ext>
              </a:extLst>
            </p:cNvPr>
            <p:cNvSpPr/>
            <p:nvPr userDrawn="1"/>
          </p:nvSpPr>
          <p:spPr>
            <a:xfrm>
              <a:off x="9033652" y="358851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2014 ~ 2016Text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78" name="직사각형 24">
              <a:extLst>
                <a:ext uri="{FF2B5EF4-FFF2-40B4-BE49-F238E27FC236}">
                  <a16:creationId xmlns:a16="http://schemas.microsoft.com/office/drawing/2014/main" id="{B6BDDF76-9E99-4442-A98B-AA1056131E91}"/>
                </a:ext>
              </a:extLst>
            </p:cNvPr>
            <p:cNvSpPr/>
            <p:nvPr userDrawn="1"/>
          </p:nvSpPr>
          <p:spPr>
            <a:xfrm>
              <a:off x="9425805" y="4456080"/>
              <a:ext cx="18549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2016 ~ 2019  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0922E452-4D7E-4E6A-A16D-62EE1D515EF0}"/>
              </a:ext>
            </a:extLst>
          </p:cNvPr>
          <p:cNvSpPr/>
          <p:nvPr userDrawn="1"/>
        </p:nvSpPr>
        <p:spPr>
          <a:xfrm>
            <a:off x="4760382" y="2502725"/>
            <a:ext cx="2597468" cy="29667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ED56D9DD-9F68-4069-9AC7-8BAEFCDC8713}"/>
              </a:ext>
            </a:extLst>
          </p:cNvPr>
          <p:cNvSpPr txBox="1">
            <a:spLocks/>
          </p:cNvSpPr>
          <p:nvPr userDrawn="1"/>
        </p:nvSpPr>
        <p:spPr>
          <a:xfrm>
            <a:off x="5678072" y="5577457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 dirty="0">
                <a:solidFill>
                  <a:schemeClr val="accent2"/>
                </a:solidFill>
              </a:rPr>
              <a:t>CHIEF CHEF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5E0AE02-335A-494F-AEA7-08BF1C5EE6CB}"/>
              </a:ext>
            </a:extLst>
          </p:cNvPr>
          <p:cNvGrpSpPr/>
          <p:nvPr userDrawn="1"/>
        </p:nvGrpSpPr>
        <p:grpSpPr>
          <a:xfrm>
            <a:off x="4935571" y="2610701"/>
            <a:ext cx="2247090" cy="2692204"/>
            <a:chOff x="5185424" y="2506483"/>
            <a:chExt cx="2247090" cy="2692204"/>
          </a:xfrm>
        </p:grpSpPr>
        <p:sp>
          <p:nvSpPr>
            <p:cNvPr id="82" name="직사각형 22">
              <a:extLst>
                <a:ext uri="{FF2B5EF4-FFF2-40B4-BE49-F238E27FC236}">
                  <a16:creationId xmlns:a16="http://schemas.microsoft.com/office/drawing/2014/main" id="{EA9ACDD5-5B9F-4ADF-B460-524C139F0A85}"/>
                </a:ext>
              </a:extLst>
            </p:cNvPr>
            <p:cNvSpPr/>
            <p:nvPr userDrawn="1"/>
          </p:nvSpPr>
          <p:spPr>
            <a:xfrm>
              <a:off x="5676374" y="2506483"/>
              <a:ext cx="175614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2013 ~ 2014  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83" name="직사각형 5">
              <a:extLst>
                <a:ext uri="{FF2B5EF4-FFF2-40B4-BE49-F238E27FC236}">
                  <a16:creationId xmlns:a16="http://schemas.microsoft.com/office/drawing/2014/main" id="{CC38F4D1-5CD7-4E40-BDA1-47D025A72386}"/>
                </a:ext>
              </a:extLst>
            </p:cNvPr>
            <p:cNvSpPr/>
            <p:nvPr userDrawn="1"/>
          </p:nvSpPr>
          <p:spPr>
            <a:xfrm>
              <a:off x="5185424" y="352942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2014 ~ 2016Text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84" name="직사각형 24">
              <a:extLst>
                <a:ext uri="{FF2B5EF4-FFF2-40B4-BE49-F238E27FC236}">
                  <a16:creationId xmlns:a16="http://schemas.microsoft.com/office/drawing/2014/main" id="{7AECD66A-E1F5-4CDD-B4B1-0FFAF544C5DC}"/>
                </a:ext>
              </a:extLst>
            </p:cNvPr>
            <p:cNvSpPr/>
            <p:nvPr userDrawn="1"/>
          </p:nvSpPr>
          <p:spPr>
            <a:xfrm>
              <a:off x="5185424" y="436769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2016 ~ 2019  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B76AC44-D010-4BEE-990A-9FF43EB7DD55}"/>
              </a:ext>
            </a:extLst>
          </p:cNvPr>
          <p:cNvSpPr txBox="1"/>
          <p:nvPr userDrawn="1"/>
        </p:nvSpPr>
        <p:spPr>
          <a:xfrm>
            <a:off x="649826" y="1870552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9898C4-A067-48D1-BF4D-AF40602903FD}"/>
              </a:ext>
            </a:extLst>
          </p:cNvPr>
          <p:cNvSpPr txBox="1"/>
          <p:nvPr userDrawn="1"/>
        </p:nvSpPr>
        <p:spPr>
          <a:xfrm>
            <a:off x="9730632" y="1870552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60FA16-FCE7-4B73-9235-3B0ABD0B2AC8}"/>
              </a:ext>
            </a:extLst>
          </p:cNvPr>
          <p:cNvSpPr txBox="1"/>
          <p:nvPr userDrawn="1"/>
        </p:nvSpPr>
        <p:spPr>
          <a:xfrm>
            <a:off x="5678072" y="5852578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BDFB91F8-C86C-4585-8E32-D8EF9E685F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C3A074-4847-4B2D-9560-6EA1E566FA94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0A89A3-FE3C-4816-8631-F2BD88CD605F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7F500C1-6A6A-41A0-95BC-89ECDF8EDD5C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396CDF18-FBE1-4BA4-8DD7-F5E9641B80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700000">
            <a:off x="2536258" y="4516653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4C1BF9E0-699D-4F68-8868-2ADCBDB00B2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20700000">
            <a:off x="7757428" y="4516653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7CA2B84-491D-444C-A901-88F6AD0D4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0700000" flipH="1">
            <a:off x="3767192" y="1534881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188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0E4584-CE5D-458D-9E24-81299C3C9EF8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24CD21-4158-4941-BED2-5CC270145CBD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32C08C7-D949-4266-A179-87D5665FAC6B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80F2FA7-670B-794B-B76B-39586F10FA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92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20D2D90-CB3E-A846-ACE6-1ED689E7F93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75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76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67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11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 /><Relationship Id="rId13" Type="http://schemas.openxmlformats.org/officeDocument/2006/relationships/slideLayout" Target="../slideLayouts/slideLayout15.xml" /><Relationship Id="rId18" Type="http://schemas.openxmlformats.org/officeDocument/2006/relationships/theme" Target="../theme/theme2.xml" /><Relationship Id="rId3" Type="http://schemas.openxmlformats.org/officeDocument/2006/relationships/slideLayout" Target="../slideLayouts/slideLayout5.xml" /><Relationship Id="rId7" Type="http://schemas.openxmlformats.org/officeDocument/2006/relationships/slideLayout" Target="../slideLayouts/slideLayout9.xml" /><Relationship Id="rId12" Type="http://schemas.openxmlformats.org/officeDocument/2006/relationships/slideLayout" Target="../slideLayouts/slideLayout14.xml" /><Relationship Id="rId17" Type="http://schemas.openxmlformats.org/officeDocument/2006/relationships/slideLayout" Target="../slideLayouts/slideLayout19.xml" /><Relationship Id="rId2" Type="http://schemas.openxmlformats.org/officeDocument/2006/relationships/slideLayout" Target="../slideLayouts/slideLayout4.xml" /><Relationship Id="rId16" Type="http://schemas.openxmlformats.org/officeDocument/2006/relationships/slideLayout" Target="../slideLayouts/slideLayout18.xml" /><Relationship Id="rId1" Type="http://schemas.openxmlformats.org/officeDocument/2006/relationships/slideLayout" Target="../slideLayouts/slideLayout3.xml" /><Relationship Id="rId6" Type="http://schemas.openxmlformats.org/officeDocument/2006/relationships/slideLayout" Target="../slideLayouts/slideLayout8.xml" /><Relationship Id="rId11" Type="http://schemas.openxmlformats.org/officeDocument/2006/relationships/slideLayout" Target="../slideLayouts/slideLayout13.xml" /><Relationship Id="rId5" Type="http://schemas.openxmlformats.org/officeDocument/2006/relationships/slideLayout" Target="../slideLayouts/slideLayout7.xml" /><Relationship Id="rId1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12.xml" /><Relationship Id="rId4" Type="http://schemas.openxmlformats.org/officeDocument/2006/relationships/slideLayout" Target="../slideLayouts/slideLayout6.xml" /><Relationship Id="rId9" Type="http://schemas.openxmlformats.org/officeDocument/2006/relationships/slideLayout" Target="../slideLayouts/slideLayout11.xml" /><Relationship Id="rId14" Type="http://schemas.openxmlformats.org/officeDocument/2006/relationships/slideLayout" Target="../slideLayouts/slideLayout16.xml" 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69" r:id="rId3"/>
    <p:sldLayoutId id="2147483670" r:id="rId4"/>
    <p:sldLayoutId id="2147483671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65" r:id="rId12"/>
    <p:sldLayoutId id="2147483681" r:id="rId13"/>
    <p:sldLayoutId id="2147483680" r:id="rId14"/>
    <p:sldLayoutId id="2147483683" r:id="rId15"/>
    <p:sldLayoutId id="2147483682" r:id="rId16"/>
    <p:sldLayoutId id="214748368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78684D85-23DB-4B7F-86EA-BF862FD156BF}"/>
              </a:ext>
            </a:extLst>
          </p:cNvPr>
          <p:cNvSpPr/>
          <p:nvPr/>
        </p:nvSpPr>
        <p:spPr>
          <a:xfrm flipH="1" flipV="1">
            <a:off x="8742717" y="0"/>
            <a:ext cx="3449283" cy="274811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6A6F1595-16DE-454B-8397-80DDFC427A4F}"/>
              </a:ext>
            </a:extLst>
          </p:cNvPr>
          <p:cNvSpPr/>
          <p:nvPr/>
        </p:nvSpPr>
        <p:spPr>
          <a:xfrm rot="10800000" flipH="1" flipV="1">
            <a:off x="-11156" y="527039"/>
            <a:ext cx="7957414" cy="633984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2284C1-9BA9-41CF-91A4-8E284C067A55}"/>
              </a:ext>
            </a:extLst>
          </p:cNvPr>
          <p:cNvGrpSpPr/>
          <p:nvPr/>
        </p:nvGrpSpPr>
        <p:grpSpPr>
          <a:xfrm>
            <a:off x="316728" y="4569358"/>
            <a:ext cx="5169613" cy="1554582"/>
            <a:chOff x="4468632" y="1287394"/>
            <a:chExt cx="7283421" cy="155458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461D2C-CC74-41F0-8BF4-AC622EFBD66F}"/>
                </a:ext>
              </a:extLst>
            </p:cNvPr>
            <p:cNvSpPr txBox="1"/>
            <p:nvPr/>
          </p:nvSpPr>
          <p:spPr>
            <a:xfrm>
              <a:off x="4468632" y="1287394"/>
              <a:ext cx="7283421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+mj-lt"/>
                </a:rPr>
                <a:t>CAFÉ VIRTUAL</a:t>
              </a:r>
              <a:endParaRPr lang="ko-KR" altLang="en-US" sz="4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876DE22-6D61-4382-A007-14C0D2DEE42F}"/>
                </a:ext>
              </a:extLst>
            </p:cNvPr>
            <p:cNvSpPr txBox="1"/>
            <p:nvPr/>
          </p:nvSpPr>
          <p:spPr>
            <a:xfrm>
              <a:off x="4468632" y="2462320"/>
              <a:ext cx="7283333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SevillaDotNet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945744" y="1905506"/>
            <a:ext cx="1030051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Existiendo </a:t>
            </a:r>
            <a:r>
              <a:rPr lang="es-ES" sz="4800" dirty="0" err="1">
                <a:solidFill>
                  <a:schemeClr val="bg1"/>
                </a:solidFill>
              </a:rPr>
              <a:t>Blazor</a:t>
            </a:r>
            <a:r>
              <a:rPr lang="es-ES" sz="4800" dirty="0">
                <a:solidFill>
                  <a:schemeClr val="bg1"/>
                </a:solidFill>
              </a:rPr>
              <a:t>, ¿cómo se queda </a:t>
            </a:r>
          </a:p>
          <a:p>
            <a:r>
              <a:rPr lang="es-ES" sz="4800" dirty="0">
                <a:solidFill>
                  <a:schemeClr val="bg1"/>
                </a:solidFill>
              </a:rPr>
              <a:t>ASP.NET Core a nivel de mercado?, </a:t>
            </a:r>
          </a:p>
          <a:p>
            <a:r>
              <a:rPr lang="es-ES" sz="4800" dirty="0">
                <a:solidFill>
                  <a:schemeClr val="bg1"/>
                </a:solidFill>
              </a:rPr>
              <a:t>¿qué detalles debe considerar una </a:t>
            </a:r>
          </a:p>
          <a:p>
            <a:r>
              <a:rPr lang="es-ES" sz="4800" dirty="0">
                <a:solidFill>
                  <a:schemeClr val="bg1"/>
                </a:solidFill>
              </a:rPr>
              <a:t>empresa a elegir una u otra opción?</a:t>
            </a:r>
          </a:p>
        </p:txBody>
      </p:sp>
    </p:spTree>
    <p:extLst>
      <p:ext uri="{BB962C8B-B14F-4D97-AF65-F5344CB8AC3E}">
        <p14:creationId xmlns:p14="http://schemas.microsoft.com/office/powerpoint/2010/main" val="276850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680395" y="1711272"/>
            <a:ext cx="108312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¿Crees que web </a:t>
            </a:r>
            <a:r>
              <a:rPr lang="es-ES" sz="4800" dirty="0" err="1">
                <a:solidFill>
                  <a:schemeClr val="bg1"/>
                </a:solidFill>
              </a:rPr>
              <a:t>assembly</a:t>
            </a:r>
            <a:r>
              <a:rPr lang="es-ES" sz="4800" dirty="0">
                <a:solidFill>
                  <a:schemeClr val="bg1"/>
                </a:solidFill>
              </a:rPr>
              <a:t> y en </a:t>
            </a:r>
          </a:p>
          <a:p>
            <a:r>
              <a:rPr lang="es-ES" sz="4800" dirty="0">
                <a:solidFill>
                  <a:schemeClr val="bg1"/>
                </a:solidFill>
              </a:rPr>
              <a:t>particular </a:t>
            </a:r>
            <a:r>
              <a:rPr lang="es-ES" sz="4800" dirty="0" err="1">
                <a:solidFill>
                  <a:schemeClr val="bg1"/>
                </a:solidFill>
              </a:rPr>
              <a:t>Blazor</a:t>
            </a:r>
            <a:r>
              <a:rPr lang="es-ES" sz="4800" dirty="0">
                <a:solidFill>
                  <a:schemeClr val="bg1"/>
                </a:solidFill>
              </a:rPr>
              <a:t> son parte de un futuro </a:t>
            </a:r>
          </a:p>
          <a:p>
            <a:r>
              <a:rPr lang="es-ES" sz="4800" dirty="0">
                <a:solidFill>
                  <a:schemeClr val="bg1"/>
                </a:solidFill>
              </a:rPr>
              <a:t>web? ¿Crees que tendrá mucha acogida? ¿Cómo lo ves frente a los distintos </a:t>
            </a:r>
            <a:r>
              <a:rPr lang="es-ES" sz="4800" dirty="0" err="1">
                <a:solidFill>
                  <a:schemeClr val="bg1"/>
                </a:solidFill>
              </a:rPr>
              <a:t>frameworks</a:t>
            </a:r>
            <a:r>
              <a:rPr lang="es-ES" sz="4800" dirty="0">
                <a:solidFill>
                  <a:schemeClr val="bg1"/>
                </a:solidFill>
              </a:rPr>
              <a:t> de JavaScript?</a:t>
            </a:r>
          </a:p>
        </p:txBody>
      </p:sp>
    </p:spTree>
    <p:extLst>
      <p:ext uri="{BB962C8B-B14F-4D97-AF65-F5344CB8AC3E}">
        <p14:creationId xmlns:p14="http://schemas.microsoft.com/office/powerpoint/2010/main" val="56721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143751" y="2274838"/>
            <a:ext cx="9904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Llevas muchos años en formación, ¿cómo ha evolucionado la formación técnica?</a:t>
            </a:r>
          </a:p>
        </p:txBody>
      </p:sp>
    </p:spTree>
    <p:extLst>
      <p:ext uri="{BB962C8B-B14F-4D97-AF65-F5344CB8AC3E}">
        <p14:creationId xmlns:p14="http://schemas.microsoft.com/office/powerpoint/2010/main" val="127470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143751" y="2274838"/>
            <a:ext cx="9904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Has publicado libros con </a:t>
            </a:r>
            <a:r>
              <a:rPr lang="es-ES" sz="4800" dirty="0" err="1">
                <a:solidFill>
                  <a:schemeClr val="bg1"/>
                </a:solidFill>
              </a:rPr>
              <a:t>CampusMVP</a:t>
            </a:r>
            <a:r>
              <a:rPr lang="es-ES" sz="4800" dirty="0">
                <a:solidFill>
                  <a:schemeClr val="bg1"/>
                </a:solidFill>
              </a:rPr>
              <a:t> y Microsoft </a:t>
            </a:r>
            <a:r>
              <a:rPr lang="es-ES" sz="4800" dirty="0" err="1">
                <a:solidFill>
                  <a:schemeClr val="bg1"/>
                </a:solidFill>
              </a:rPr>
              <a:t>Press</a:t>
            </a:r>
            <a:r>
              <a:rPr lang="es-ES" sz="4800" dirty="0">
                <a:solidFill>
                  <a:schemeClr val="bg1"/>
                </a:solidFill>
              </a:rPr>
              <a:t>, ¿qué tal la experiencia?</a:t>
            </a:r>
          </a:p>
        </p:txBody>
      </p:sp>
    </p:spTree>
    <p:extLst>
      <p:ext uri="{BB962C8B-B14F-4D97-AF65-F5344CB8AC3E}">
        <p14:creationId xmlns:p14="http://schemas.microsoft.com/office/powerpoint/2010/main" val="336811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143751" y="2112711"/>
            <a:ext cx="99044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Teniendo en cuenta que </a:t>
            </a:r>
            <a:r>
              <a:rPr lang="es-ES" sz="4800" dirty="0" err="1">
                <a:solidFill>
                  <a:schemeClr val="bg1"/>
                </a:solidFill>
              </a:rPr>
              <a:t>Blazor</a:t>
            </a:r>
            <a:r>
              <a:rPr lang="es-ES" sz="4800" dirty="0">
                <a:solidFill>
                  <a:schemeClr val="bg1"/>
                </a:solidFill>
              </a:rPr>
              <a:t> era un experimento ¿Que te inspiro/motivo para </a:t>
            </a:r>
            <a:r>
              <a:rPr lang="es-ES" sz="4800">
                <a:solidFill>
                  <a:schemeClr val="bg1"/>
                </a:solidFill>
              </a:rPr>
              <a:t>poder ser </a:t>
            </a:r>
            <a:r>
              <a:rPr lang="es-ES" sz="4800" dirty="0">
                <a:solidFill>
                  <a:schemeClr val="bg1"/>
                </a:solidFill>
              </a:rPr>
              <a:t>un referente?</a:t>
            </a:r>
          </a:p>
        </p:txBody>
      </p:sp>
    </p:spTree>
    <p:extLst>
      <p:ext uri="{BB962C8B-B14F-4D97-AF65-F5344CB8AC3E}">
        <p14:creationId xmlns:p14="http://schemas.microsoft.com/office/powerpoint/2010/main" val="1110835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143751" y="2274838"/>
            <a:ext cx="9904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Acabas de lanzar un </a:t>
            </a:r>
            <a:r>
              <a:rPr lang="es-ES" sz="4800">
                <a:solidFill>
                  <a:schemeClr val="bg1"/>
                </a:solidFill>
              </a:rPr>
              <a:t>curso pre</a:t>
            </a:r>
            <a:r>
              <a:rPr lang="en-US" sz="4800">
                <a:solidFill>
                  <a:schemeClr val="bg1"/>
                </a:solidFill>
              </a:rPr>
              <a:t>cis</a:t>
            </a:r>
            <a:r>
              <a:rPr lang="es-ES" sz="4800">
                <a:solidFill>
                  <a:schemeClr val="bg1"/>
                </a:solidFill>
              </a:rPr>
              <a:t>amente </a:t>
            </a:r>
            <a:r>
              <a:rPr lang="es-ES" sz="4800" dirty="0">
                <a:solidFill>
                  <a:schemeClr val="bg1"/>
                </a:solidFill>
              </a:rPr>
              <a:t>de </a:t>
            </a:r>
            <a:r>
              <a:rPr lang="es-ES" sz="4800" dirty="0" err="1">
                <a:solidFill>
                  <a:schemeClr val="bg1"/>
                </a:solidFill>
              </a:rPr>
              <a:t>Blazor</a:t>
            </a:r>
            <a:r>
              <a:rPr lang="es-ES" sz="4800" dirty="0">
                <a:solidFill>
                  <a:schemeClr val="bg1"/>
                </a:solidFill>
              </a:rPr>
              <a:t>, ¿qué nos puedes contar?</a:t>
            </a:r>
          </a:p>
        </p:txBody>
      </p:sp>
    </p:spTree>
    <p:extLst>
      <p:ext uri="{BB962C8B-B14F-4D97-AF65-F5344CB8AC3E}">
        <p14:creationId xmlns:p14="http://schemas.microsoft.com/office/powerpoint/2010/main" val="1865837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143751" y="2274838"/>
            <a:ext cx="9904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Hablemos del futuro, estamos a las puertas de .NET 5 y con .NET 6 en el horizonte, ¿cómo ves el futuro?</a:t>
            </a:r>
          </a:p>
        </p:txBody>
      </p:sp>
    </p:spTree>
    <p:extLst>
      <p:ext uri="{BB962C8B-B14F-4D97-AF65-F5344CB8AC3E}">
        <p14:creationId xmlns:p14="http://schemas.microsoft.com/office/powerpoint/2010/main" val="3232984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592E2E2-310C-4056-8EC9-309CCF469575}"/>
              </a:ext>
            </a:extLst>
          </p:cNvPr>
          <p:cNvGrpSpPr/>
          <p:nvPr/>
        </p:nvGrpSpPr>
        <p:grpSpPr>
          <a:xfrm>
            <a:off x="3754528" y="3165347"/>
            <a:ext cx="4797245" cy="1568448"/>
            <a:chOff x="3821817" y="2740193"/>
            <a:chExt cx="4797245" cy="15684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28E8D6-DAF3-46D9-BCEA-BB443F46182B}"/>
                </a:ext>
              </a:extLst>
            </p:cNvPr>
            <p:cNvSpPr txBox="1"/>
            <p:nvPr/>
          </p:nvSpPr>
          <p:spPr>
            <a:xfrm>
              <a:off x="3821817" y="2740193"/>
              <a:ext cx="4777152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GRACIAS</a:t>
              </a:r>
              <a:endParaRPr lang="ko-KR" altLang="en-US" sz="60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DEF1E8-CC8D-4716-8CE9-13746510D55F}"/>
                </a:ext>
              </a:extLst>
            </p:cNvPr>
            <p:cNvSpPr txBox="1"/>
            <p:nvPr/>
          </p:nvSpPr>
          <p:spPr>
            <a:xfrm>
              <a:off x="3841966" y="3928985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Te esperamos en el próximo café virtual!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F5B932-ADC3-4908-B9FC-83E3F0AFD388}"/>
              </a:ext>
            </a:extLst>
          </p:cNvPr>
          <p:cNvGrpSpPr/>
          <p:nvPr/>
        </p:nvGrpSpPr>
        <p:grpSpPr>
          <a:xfrm flipH="1" flipV="1">
            <a:off x="3901481" y="4179216"/>
            <a:ext cx="4480561" cy="126084"/>
            <a:chOff x="5069840" y="3310420"/>
            <a:chExt cx="4480561" cy="230341"/>
          </a:xfrm>
          <a:solidFill>
            <a:schemeClr val="accent3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3A192F-1695-4106-8776-E243BC02A884}"/>
                </a:ext>
              </a:extLst>
            </p:cNvPr>
            <p:cNvSpPr/>
            <p:nvPr/>
          </p:nvSpPr>
          <p:spPr>
            <a:xfrm>
              <a:off x="5069840" y="3378201"/>
              <a:ext cx="448056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51B94BB-8F05-4EEB-8A71-083846A73308}"/>
                </a:ext>
              </a:extLst>
            </p:cNvPr>
            <p:cNvSpPr/>
            <p:nvPr/>
          </p:nvSpPr>
          <p:spPr>
            <a:xfrm>
              <a:off x="6990081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56A37C4-DABC-47DA-967A-B8BD3D2E7B76}"/>
              </a:ext>
            </a:extLst>
          </p:cNvPr>
          <p:cNvSpPr txBox="1"/>
          <p:nvPr/>
        </p:nvSpPr>
        <p:spPr>
          <a:xfrm>
            <a:off x="597876" y="1850059"/>
            <a:ext cx="1090021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¡Hola! Me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llamo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José María Aguilar, vivo en Sevilla (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España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), y me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dedico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profesionalmente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al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mundo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del software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desde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hace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más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veinticinco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años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actualmente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como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consultor,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formador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y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desarrollador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freelance.</a:t>
            </a:r>
          </a:p>
          <a:p>
            <a:endParaRPr lang="en-US" altLang="ko-KR" sz="13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Además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crear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soluciones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destinadas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directamente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al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cliente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final,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ayudo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equipos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desarrollo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otras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empresas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prestándoles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servicios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formación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, coaching,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asesoramiento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soporte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y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consultoría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técnica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principalmente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en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arquitectura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soluciones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y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tecnologías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desarrollo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para Internet. Gracias a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esto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tengo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la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inmensa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fortuna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colaborar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con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empresas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de primer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orden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del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país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y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participar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en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proyectos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realmente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alucinantes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endParaRPr lang="en-US" altLang="ko-KR" sz="13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Como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buen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desarrollador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vocacional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estoy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continuamente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atento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nuevas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tecnologías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y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herramientas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que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nos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permitan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ofrecer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un mayor valor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añadido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, a la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vez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que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hacer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más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fácil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y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efectivo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nuestro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trabajo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aunque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hoy en día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estoy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muy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especializado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en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tecnologías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de Microsoft y,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sobre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todo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enfocado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hacia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el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mundo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web y cloud, en los que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llevo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prácticamente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desde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sus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orígenes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. En la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actualidad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trabajo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mucho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ayudando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empresas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dar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el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salto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tecnologías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como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ASP.NET Core, MVC, Web API,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SignalR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o Entity Framework, y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acompañándolas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durante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el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proceso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adopción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endParaRPr lang="en-US" altLang="ko-KR" sz="13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He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participado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como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ponente en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diferentes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charlas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, tanto online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como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presenciales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, y he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sido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reconocido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como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Most Valuable Professional (MVP) en  ASP.NET en los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años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2011, 2012, 2013, 2014, 2015, 2016, 2017, 2018, 2019 y 2020.</a:t>
            </a:r>
          </a:p>
          <a:p>
            <a:endParaRPr lang="en-US" altLang="ko-KR" sz="13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También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soy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autor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y tutor de los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cursos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online de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CampusMVP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sobre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ASP.NET Core, ASP.NET MVC y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tecnologías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acceso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datos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con .NET, y he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publicado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libros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con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Krasis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Press y Microsoft Press,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algunos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ellos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disponibles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de forma global en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lenguas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como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inglés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japonés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o chino.</a:t>
            </a:r>
          </a:p>
          <a:p>
            <a:endParaRPr lang="en-US" altLang="ko-KR" sz="13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Además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eso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estoy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felizmente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casado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y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tengo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dos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hijas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preciosas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. En los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valiosos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y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escasos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ratos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libres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que me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deja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mi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actividad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profesional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, me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gusta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practicar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senderismo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en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buena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compañía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y, en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temporada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disfrutar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de largos paseos por la playa o </a:t>
            </a:r>
            <a:r>
              <a:rPr lang="en-US" altLang="ko-KR" sz="1300" dirty="0" err="1">
                <a:solidFill>
                  <a:schemeClr val="bg1"/>
                </a:solidFill>
                <a:cs typeface="Arial" pitchFamily="34" charset="0"/>
              </a:rPr>
              <a:t>sesiones</a:t>
            </a:r>
            <a:r>
              <a:rPr lang="en-US" altLang="ko-KR" sz="1300" dirty="0">
                <a:solidFill>
                  <a:schemeClr val="bg1"/>
                </a:solidFill>
                <a:cs typeface="Arial" pitchFamily="34" charset="0"/>
              </a:rPr>
              <a:t> de snorkel.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BF978B-DDCF-4357-B8F0-E55B5B036348}"/>
              </a:ext>
            </a:extLst>
          </p:cNvPr>
          <p:cNvGrpSpPr/>
          <p:nvPr/>
        </p:nvGrpSpPr>
        <p:grpSpPr>
          <a:xfrm>
            <a:off x="597877" y="134236"/>
            <a:ext cx="4791807" cy="1862048"/>
            <a:chOff x="4651035" y="1734907"/>
            <a:chExt cx="4791807" cy="18620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4DE29D-6B98-436F-8766-CB165E4791B6}"/>
                </a:ext>
              </a:extLst>
            </p:cNvPr>
            <p:cNvSpPr txBox="1"/>
            <p:nvPr/>
          </p:nvSpPr>
          <p:spPr>
            <a:xfrm>
              <a:off x="5611985" y="2016103"/>
              <a:ext cx="38308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 err="1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ose</a:t>
              </a:r>
              <a:r>
                <a:rPr lang="en-US" altLang="ko-KR" sz="4800" b="1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 María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3E111F-87BD-4613-BCE5-21209627810C}"/>
                </a:ext>
              </a:extLst>
            </p:cNvPr>
            <p:cNvSpPr txBox="1"/>
            <p:nvPr/>
          </p:nvSpPr>
          <p:spPr>
            <a:xfrm>
              <a:off x="5666752" y="2619733"/>
              <a:ext cx="377608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4800" dirty="0">
                  <a:solidFill>
                    <a:schemeClr val="accent1"/>
                  </a:solidFill>
                  <a:cs typeface="Arial" pitchFamily="34" charset="0"/>
                </a:rPr>
                <a:t>AGUILAR</a:t>
              </a:r>
              <a:endParaRPr lang="ko-KR" altLang="en-US" sz="48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24A1B5-BD6B-4DC8-89BD-553CEF6BCC78}"/>
                </a:ext>
              </a:extLst>
            </p:cNvPr>
            <p:cNvSpPr txBox="1"/>
            <p:nvPr/>
          </p:nvSpPr>
          <p:spPr>
            <a:xfrm>
              <a:off x="4651035" y="1734907"/>
              <a:ext cx="1021196" cy="18620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500" b="1" dirty="0">
                  <a:solidFill>
                    <a:schemeClr val="accent2"/>
                  </a:solidFill>
                  <a:cs typeface="Arial" pitchFamily="34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6887914" y="2382100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Inicios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la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informática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primeros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trabajos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112512" y="1699180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dirty="0" err="1">
                  <a:solidFill>
                    <a:schemeClr val="bg1"/>
                  </a:solidFill>
                  <a:cs typeface="Arial" pitchFamily="34" charset="0"/>
                </a:rPr>
                <a:t>Inicios</a:t>
              </a:r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 de Aguilar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6887914" y="3521092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Pasamos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hablar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tcnología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!.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112512" y="2838172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dirty="0" err="1">
                  <a:solidFill>
                    <a:schemeClr val="bg1"/>
                  </a:solidFill>
                  <a:cs typeface="Arial" pitchFamily="34" charset="0"/>
                </a:rPr>
                <a:t>Hablemos</a:t>
              </a:r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 de </a:t>
              </a:r>
              <a:r>
                <a:rPr lang="en-US" altLang="ko-KR" sz="2800" dirty="0" err="1">
                  <a:solidFill>
                    <a:schemeClr val="bg1"/>
                  </a:solidFill>
                  <a:cs typeface="Arial" pitchFamily="34" charset="0"/>
                </a:rPr>
                <a:t>Blazor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6887914" y="4660084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Cursos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libros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etc.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112512" y="3977164"/>
            <a:ext cx="5437242" cy="777510"/>
            <a:chOff x="6102442" y="1483456"/>
            <a:chExt cx="5437242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77844" y="1643156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bg1"/>
                  </a:solidFill>
                  <a:cs typeface="Arial" pitchFamily="34" charset="0"/>
                </a:rPr>
                <a:t>Formación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6887914" y="5799076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¿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Qué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pensará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de .NET 5 y 6?.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112512" y="5116156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Un </a:t>
              </a:r>
              <a:r>
                <a:rPr lang="en-US" altLang="ko-KR" sz="2800" dirty="0" err="1">
                  <a:solidFill>
                    <a:schemeClr val="bg1"/>
                  </a:solidFill>
                  <a:cs typeface="Arial" pitchFamily="34" charset="0"/>
                </a:rPr>
                <a:t>vistazo</a:t>
              </a:r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 al </a:t>
              </a:r>
              <a:r>
                <a:rPr lang="en-US" altLang="ko-KR" sz="2800" dirty="0" err="1">
                  <a:solidFill>
                    <a:schemeClr val="bg1"/>
                  </a:solidFill>
                  <a:cs typeface="Arial" pitchFamily="34" charset="0"/>
                </a:rPr>
                <a:t>futuro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226812" y="408775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53BBC1-6CE3-47EC-B1D8-9A241D52FAAE}"/>
              </a:ext>
            </a:extLst>
          </p:cNvPr>
          <p:cNvGrpSpPr/>
          <p:nvPr/>
        </p:nvGrpSpPr>
        <p:grpSpPr>
          <a:xfrm flipH="1" flipV="1">
            <a:off x="6241560" y="1351354"/>
            <a:ext cx="5950440" cy="181040"/>
            <a:chOff x="5069840" y="3310420"/>
            <a:chExt cx="5950440" cy="230341"/>
          </a:xfrm>
          <a:solidFill>
            <a:schemeClr val="accent3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B056A4-D3B8-4938-A07E-079EACFE5344}"/>
                </a:ext>
              </a:extLst>
            </p:cNvPr>
            <p:cNvSpPr/>
            <p:nvPr/>
          </p:nvSpPr>
          <p:spPr>
            <a:xfrm>
              <a:off x="5069840" y="3378201"/>
              <a:ext cx="448056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E1E0AC2-A45F-479C-81E1-77A086955328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EA18592-0D12-4E86-8328-4F06FAB8C11A}"/>
              </a:ext>
            </a:extLst>
          </p:cNvPr>
          <p:cNvSpPr txBox="1"/>
          <p:nvPr/>
        </p:nvSpPr>
        <p:spPr>
          <a:xfrm>
            <a:off x="775855" y="842955"/>
            <a:ext cx="108065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Rompamos el hielo</a:t>
            </a:r>
          </a:p>
          <a:p>
            <a:endParaRPr lang="es-ES" sz="48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</a:rPr>
              <a:t>Como aficionado al senderismo, y aunque ahora sea más difícil por la situación del </a:t>
            </a:r>
            <a:r>
              <a:rPr lang="es-ES" sz="3200" dirty="0" err="1">
                <a:solidFill>
                  <a:schemeClr val="bg1"/>
                </a:solidFill>
              </a:rPr>
              <a:t>Covid</a:t>
            </a:r>
            <a:r>
              <a:rPr lang="es-ES" sz="3200" dirty="0">
                <a:solidFill>
                  <a:schemeClr val="bg1"/>
                </a:solidFill>
              </a:rPr>
              <a:t>, ¿nos recomiendas un buen camino?.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</a:rPr>
              <a:t>¿Te animarías a recomendar una película o serie?.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</a:rPr>
              <a:t>¿Y un libro?.</a:t>
            </a:r>
          </a:p>
        </p:txBody>
      </p:sp>
    </p:spTree>
    <p:extLst>
      <p:ext uri="{BB962C8B-B14F-4D97-AF65-F5344CB8AC3E}">
        <p14:creationId xmlns:p14="http://schemas.microsoft.com/office/powerpoint/2010/main" val="12289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934170" y="3013501"/>
            <a:ext cx="10323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¿Cómo te iniciaste en la informática?</a:t>
            </a:r>
          </a:p>
        </p:txBody>
      </p:sp>
    </p:spTree>
    <p:extLst>
      <p:ext uri="{BB962C8B-B14F-4D97-AF65-F5344CB8AC3E}">
        <p14:creationId xmlns:p14="http://schemas.microsoft.com/office/powerpoint/2010/main" val="33235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087257" y="1536174"/>
            <a:ext cx="1001748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14 años buscando la variable,</a:t>
            </a:r>
          </a:p>
          <a:p>
            <a:pPr algn="ctr"/>
            <a:r>
              <a:rPr lang="es-ES" sz="4800" dirty="0">
                <a:solidFill>
                  <a:schemeClr val="bg1"/>
                </a:solidFill>
              </a:rPr>
              <a:t>113.500 personas leyendo el blog, </a:t>
            </a:r>
          </a:p>
          <a:p>
            <a:pPr algn="ctr"/>
            <a:r>
              <a:rPr lang="es-ES" sz="4800" dirty="0">
                <a:solidFill>
                  <a:schemeClr val="bg1"/>
                </a:solidFill>
              </a:rPr>
              <a:t>de los cuales son nuevos visitantes </a:t>
            </a:r>
          </a:p>
          <a:p>
            <a:pPr algn="ctr"/>
            <a:r>
              <a:rPr lang="es-ES" sz="4800" dirty="0">
                <a:solidFill>
                  <a:schemeClr val="bg1"/>
                </a:solidFill>
              </a:rPr>
              <a:t>el 85%. ¿Cómo empezó </a:t>
            </a:r>
          </a:p>
          <a:p>
            <a:pPr algn="ctr"/>
            <a:r>
              <a:rPr lang="es-ES" sz="4800" dirty="0" err="1">
                <a:solidFill>
                  <a:schemeClr val="bg1"/>
                </a:solidFill>
              </a:rPr>
              <a:t>VariableNotFound</a:t>
            </a:r>
            <a:r>
              <a:rPr lang="es-ES" sz="48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0665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590215" y="2644170"/>
            <a:ext cx="90115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Y, ¿cómo empiezan los enlaces </a:t>
            </a:r>
          </a:p>
          <a:p>
            <a:pPr algn="ctr"/>
            <a:r>
              <a:rPr lang="es-ES" sz="4800" dirty="0">
                <a:solidFill>
                  <a:schemeClr val="bg1"/>
                </a:solidFill>
              </a:rPr>
              <a:t>interesantes?</a:t>
            </a:r>
          </a:p>
        </p:txBody>
      </p:sp>
    </p:spTree>
    <p:extLst>
      <p:ext uri="{BB962C8B-B14F-4D97-AF65-F5344CB8AC3E}">
        <p14:creationId xmlns:p14="http://schemas.microsoft.com/office/powerpoint/2010/main" val="246040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3691335" y="3013501"/>
            <a:ext cx="4809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¿Qué es </a:t>
            </a:r>
            <a:r>
              <a:rPr lang="es-ES" sz="4800" dirty="0" err="1">
                <a:solidFill>
                  <a:schemeClr val="bg1"/>
                </a:solidFill>
              </a:rPr>
              <a:t>Blazor</a:t>
            </a:r>
            <a:r>
              <a:rPr lang="es-ES" sz="48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8541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677048" y="3013501"/>
            <a:ext cx="10837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¿Ves </a:t>
            </a:r>
            <a:r>
              <a:rPr lang="es-ES" sz="4800" dirty="0" err="1">
                <a:solidFill>
                  <a:schemeClr val="bg1"/>
                </a:solidFill>
              </a:rPr>
              <a:t>Blazor</a:t>
            </a:r>
            <a:r>
              <a:rPr lang="es-ES" sz="4800" dirty="0">
                <a:solidFill>
                  <a:schemeClr val="bg1"/>
                </a:solidFill>
              </a:rPr>
              <a:t> como alternativa a </a:t>
            </a:r>
            <a:r>
              <a:rPr lang="es-ES" sz="4800" dirty="0" err="1">
                <a:solidFill>
                  <a:schemeClr val="bg1"/>
                </a:solidFill>
              </a:rPr>
              <a:t>React</a:t>
            </a:r>
            <a:r>
              <a:rPr lang="es-ES" sz="48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607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5784</TotalTime>
  <Words>689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Juan Luis Guerrero Minero</cp:lastModifiedBy>
  <cp:revision>148</cp:revision>
  <dcterms:created xsi:type="dcterms:W3CDTF">2019-01-14T06:35:35Z</dcterms:created>
  <dcterms:modified xsi:type="dcterms:W3CDTF">2020-09-20T21:41:30Z</dcterms:modified>
</cp:coreProperties>
</file>