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8"/>
  </p:notesMasterIdLst>
  <p:sldIdLst>
    <p:sldId id="270" r:id="rId4"/>
    <p:sldId id="281" r:id="rId5"/>
    <p:sldId id="274" r:id="rId6"/>
    <p:sldId id="320" r:id="rId7"/>
    <p:sldId id="317" r:id="rId8"/>
    <p:sldId id="362" r:id="rId9"/>
    <p:sldId id="354" r:id="rId10"/>
    <p:sldId id="369" r:id="rId11"/>
    <p:sldId id="365" r:id="rId12"/>
    <p:sldId id="359" r:id="rId13"/>
    <p:sldId id="360" r:id="rId14"/>
    <p:sldId id="361" r:id="rId15"/>
    <p:sldId id="373" r:id="rId16"/>
    <p:sldId id="355" r:id="rId17"/>
    <p:sldId id="366" r:id="rId18"/>
    <p:sldId id="367" r:id="rId19"/>
    <p:sldId id="368" r:id="rId20"/>
    <p:sldId id="371" r:id="rId21"/>
    <p:sldId id="370" r:id="rId22"/>
    <p:sldId id="372" r:id="rId23"/>
    <p:sldId id="374" r:id="rId24"/>
    <p:sldId id="363" r:id="rId25"/>
    <p:sldId id="364" r:id="rId26"/>
    <p:sldId id="3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C76A4AF3-ACB7-4A60-9EF7-B2943B5B9CB4}">
          <p14:sldIdLst>
            <p14:sldId id="270"/>
            <p14:sldId id="281"/>
            <p14:sldId id="274"/>
            <p14:sldId id="320"/>
          </p14:sldIdLst>
        </p14:section>
        <p14:section name="Sección 1" id="{0F38C20B-0002-44CC-837C-530369243489}">
          <p14:sldIdLst>
            <p14:sldId id="317"/>
            <p14:sldId id="362"/>
          </p14:sldIdLst>
        </p14:section>
        <p14:section name="Sección 2" id="{66316566-85E1-4915-A84E-D57E5C452C4C}">
          <p14:sldIdLst>
            <p14:sldId id="354"/>
            <p14:sldId id="369"/>
            <p14:sldId id="365"/>
            <p14:sldId id="359"/>
            <p14:sldId id="360"/>
            <p14:sldId id="361"/>
            <p14:sldId id="373"/>
            <p14:sldId id="355"/>
            <p14:sldId id="366"/>
            <p14:sldId id="367"/>
            <p14:sldId id="368"/>
            <p14:sldId id="371"/>
            <p14:sldId id="370"/>
            <p14:sldId id="372"/>
            <p14:sldId id="374"/>
          </p14:sldIdLst>
        </p14:section>
        <p14:section name="Sección 3" id="{FC17C10C-8F6C-490B-AF47-CC8CAD42EB4D}">
          <p14:sldIdLst>
            <p14:sldId id="363"/>
            <p14:sldId id="364"/>
          </p14:sldIdLst>
        </p14:section>
        <p14:section name="Cierre" id="{86E088BC-D135-4C9A-B45F-C7EC90C92432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María Aguilar" initials="JMA" lastIdx="1" clrIdx="0">
    <p:extLst>
      <p:ext uri="{19B8F6BF-5375-455C-9EA6-DF929625EA0E}">
        <p15:presenceInfo xmlns:p15="http://schemas.microsoft.com/office/powerpoint/2012/main" userId="c251c4580abb81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BD571-8653-426D-8626-5576C44C3D78}" v="7" dt="2021-04-04T09:13:48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9"/>
    <p:restoredTop sz="81718" autoAdjust="0"/>
  </p:normalViewPr>
  <p:slideViewPr>
    <p:cSldViewPr snapToGrid="0">
      <p:cViewPr varScale="1">
        <p:scale>
          <a:sx n="89" d="100"/>
          <a:sy n="89" d="100"/>
        </p:scale>
        <p:origin x="18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uárez Ruiz" userId="d81365b2f51a81b5" providerId="Windows Live" clId="Web-{5AA02727-E9B4-4FB7-898C-05134DC21549}"/>
    <pc:docChg chg="addSld delSld modSld modSection">
      <pc:chgData name="Javier Suárez Ruiz" userId="d81365b2f51a81b5" providerId="Windows Live" clId="Web-{5AA02727-E9B4-4FB7-898C-05134DC21549}" dt="2020-10-12T10:51:54.216" v="23" actId="20577"/>
      <pc:docMkLst>
        <pc:docMk/>
      </pc:docMkLst>
      <pc:sldChg chg="modSp add replId">
        <pc:chgData name="Javier Suárez Ruiz" userId="d81365b2f51a81b5" providerId="Windows Live" clId="Web-{5AA02727-E9B4-4FB7-898C-05134DC21549}" dt="2020-10-12T10:51:52.810" v="21" actId="20577"/>
        <pc:sldMkLst>
          <pc:docMk/>
          <pc:sldMk cId="2647306197" sldId="351"/>
        </pc:sldMkLst>
        <pc:spChg chg="mod">
          <ac:chgData name="Javier Suárez Ruiz" userId="d81365b2f51a81b5" providerId="Windows Live" clId="Web-{5AA02727-E9B4-4FB7-898C-05134DC21549}" dt="2020-10-12T10:51:52.810" v="21" actId="20577"/>
          <ac:spMkLst>
            <pc:docMk/>
            <pc:sldMk cId="2647306197" sldId="351"/>
            <ac:spMk id="3" creationId="{344AB350-A049-445A-BE2B-BAB62B6D53CD}"/>
          </ac:spMkLst>
        </pc:spChg>
      </pc:sldChg>
      <pc:sldChg chg="new del">
        <pc:chgData name="Javier Suárez Ruiz" userId="d81365b2f51a81b5" providerId="Windows Live" clId="Web-{5AA02727-E9B4-4FB7-898C-05134DC21549}" dt="2020-10-12T10:50:36.917" v="1"/>
        <pc:sldMkLst>
          <pc:docMk/>
          <pc:sldMk cId="3866030127" sldId="351"/>
        </pc:sldMkLst>
      </pc:sldChg>
    </pc:docChg>
  </pc:docChgLst>
  <pc:docChgLst>
    <pc:chgData name="Javier Suárez" userId="d81365b2f51a81b5" providerId="Windows Live" clId="Web-{B8981EF1-D9F4-4C1C-BBA8-7CB6FB1E88E7}"/>
    <pc:docChg chg="modSld">
      <pc:chgData name="Javier Suárez" userId="d81365b2f51a81b5" providerId="Windows Live" clId="Web-{B8981EF1-D9F4-4C1C-BBA8-7CB6FB1E88E7}" dt="2020-11-04T10:50:03.293" v="92" actId="20577"/>
      <pc:docMkLst>
        <pc:docMk/>
      </pc:docMkLst>
      <pc:sldChg chg="modSp">
        <pc:chgData name="Javier Suárez" userId="d81365b2f51a81b5" providerId="Windows Live" clId="Web-{B8981EF1-D9F4-4C1C-BBA8-7CB6FB1E88E7}" dt="2020-11-04T10:49:42.402" v="35" actId="20577"/>
        <pc:sldMkLst>
          <pc:docMk/>
          <pc:sldMk cId="2241350302" sldId="281"/>
        </pc:sldMkLst>
        <pc:spChg chg="mod">
          <ac:chgData name="Javier Suárez" userId="d81365b2f51a81b5" providerId="Windows Live" clId="Web-{B8981EF1-D9F4-4C1C-BBA8-7CB6FB1E88E7}" dt="2020-11-04T10:49:42.402" v="35" actId="20577"/>
          <ac:spMkLst>
            <pc:docMk/>
            <pc:sldMk cId="2241350302" sldId="281"/>
            <ac:spMk id="23" creationId="{C56A37C4-DABC-47DA-967A-B8BD3D2E7B76}"/>
          </ac:spMkLst>
        </pc:spChg>
      </pc:sldChg>
      <pc:sldChg chg="modSp">
        <pc:chgData name="Javier Suárez" userId="d81365b2f51a81b5" providerId="Windows Live" clId="Web-{B8981EF1-D9F4-4C1C-BBA8-7CB6FB1E88E7}" dt="2020-11-04T10:50:03.293" v="91" actId="20577"/>
        <pc:sldMkLst>
          <pc:docMk/>
          <pc:sldMk cId="122892756" sldId="320"/>
        </pc:sldMkLst>
        <pc:spChg chg="mod">
          <ac:chgData name="Javier Suárez" userId="d81365b2f51a81b5" providerId="Windows Live" clId="Web-{B8981EF1-D9F4-4C1C-BBA8-7CB6FB1E88E7}" dt="2020-11-04T10:50:03.293" v="91" actId="20577"/>
          <ac:spMkLst>
            <pc:docMk/>
            <pc:sldMk cId="122892756" sldId="320"/>
            <ac:spMk id="3" creationId="{2EA18592-0D12-4E86-8328-4F06FAB8C11A}"/>
          </ac:spMkLst>
        </pc:spChg>
      </pc:sldChg>
      <pc:sldChg chg="modSp">
        <pc:chgData name="Javier Suárez" userId="d81365b2f51a81b5" providerId="Windows Live" clId="Web-{B8981EF1-D9F4-4C1C-BBA8-7CB6FB1E88E7}" dt="2020-11-04T10:49:14.291" v="10"/>
        <pc:sldMkLst>
          <pc:docMk/>
          <pc:sldMk cId="3313112935" sldId="356"/>
        </pc:sldMkLst>
        <pc:spChg chg="mod">
          <ac:chgData name="Javier Suárez" userId="d81365b2f51a81b5" providerId="Windows Live" clId="Web-{B8981EF1-D9F4-4C1C-BBA8-7CB6FB1E88E7}" dt="2020-11-04T10:49:14.291" v="10"/>
          <ac:spMkLst>
            <pc:docMk/>
            <pc:sldMk cId="3313112935" sldId="356"/>
            <ac:spMk id="5" creationId="{0F16FD25-5DBA-492A-8F25-FDA5D5BD78AD}"/>
          </ac:spMkLst>
        </pc:spChg>
        <pc:picChg chg="mod">
          <ac:chgData name="Javier Suárez" userId="d81365b2f51a81b5" providerId="Windows Live" clId="Web-{B8981EF1-D9F4-4C1C-BBA8-7CB6FB1E88E7}" dt="2020-11-04T10:47:41.101" v="5" actId="1076"/>
          <ac:picMkLst>
            <pc:docMk/>
            <pc:sldMk cId="3313112935" sldId="356"/>
            <ac:picMk id="3" creationId="{1760CC4F-CA78-4051-B19E-86AC0B94BD0A}"/>
          </ac:picMkLst>
        </pc:picChg>
      </pc:sldChg>
    </pc:docChg>
  </pc:docChgLst>
  <pc:docChgLst>
    <pc:chgData name="Marcelo Villacorta Moreno" userId="fa2a30abd50fb9d0" providerId="LiveId" clId="{040E6E86-0120-4507-9E16-8FFA90C94DC1}"/>
    <pc:docChg chg="undo custSel addSld delSld modSld sldOrd modSection">
      <pc:chgData name="Marcelo Villacorta Moreno" userId="fa2a30abd50fb9d0" providerId="LiveId" clId="{040E6E86-0120-4507-9E16-8FFA90C94DC1}" dt="2021-04-03T16:04:13.686" v="1286" actId="20577"/>
      <pc:docMkLst>
        <pc:docMk/>
      </pc:docMkLst>
      <pc:sldChg chg="modSp mod">
        <pc:chgData name="Marcelo Villacorta Moreno" userId="fa2a30abd50fb9d0" providerId="LiveId" clId="{040E6E86-0120-4507-9E16-8FFA90C94DC1}" dt="2021-04-03T15:02:02.267" v="3" actId="20577"/>
        <pc:sldMkLst>
          <pc:docMk/>
          <pc:sldMk cId="1637709603" sldId="360"/>
        </pc:sldMkLst>
        <pc:spChg chg="mod">
          <ac:chgData name="Marcelo Villacorta Moreno" userId="fa2a30abd50fb9d0" providerId="LiveId" clId="{040E6E86-0120-4507-9E16-8FFA90C94DC1}" dt="2021-04-03T15:02:02.267" v="3" actId="20577"/>
          <ac:spMkLst>
            <pc:docMk/>
            <pc:sldMk cId="1637709603" sldId="360"/>
            <ac:spMk id="2" creationId="{96C9902F-FA6A-450F-A779-6C4C2CCFD35B}"/>
          </ac:spMkLst>
        </pc:spChg>
      </pc:sldChg>
      <pc:sldChg chg="new del">
        <pc:chgData name="Marcelo Villacorta Moreno" userId="fa2a30abd50fb9d0" providerId="LiveId" clId="{040E6E86-0120-4507-9E16-8FFA90C94DC1}" dt="2021-04-03T15:02:58.092" v="5" actId="2696"/>
        <pc:sldMkLst>
          <pc:docMk/>
          <pc:sldMk cId="1956424956" sldId="367"/>
        </pc:sldMkLst>
      </pc:sldChg>
      <pc:sldChg chg="modSp add mod">
        <pc:chgData name="Marcelo Villacorta Moreno" userId="fa2a30abd50fb9d0" providerId="LiveId" clId="{040E6E86-0120-4507-9E16-8FFA90C94DC1}" dt="2021-04-03T15:04:06.469" v="135" actId="313"/>
        <pc:sldMkLst>
          <pc:docMk/>
          <pc:sldMk cId="3356114031" sldId="367"/>
        </pc:sldMkLst>
        <pc:spChg chg="mod">
          <ac:chgData name="Marcelo Villacorta Moreno" userId="fa2a30abd50fb9d0" providerId="LiveId" clId="{040E6E86-0120-4507-9E16-8FFA90C94DC1}" dt="2021-04-03T15:04:06.469" v="135" actId="313"/>
          <ac:spMkLst>
            <pc:docMk/>
            <pc:sldMk cId="3356114031" sldId="367"/>
            <ac:spMk id="2" creationId="{96C9902F-FA6A-450F-A779-6C4C2CCFD35B}"/>
          </ac:spMkLst>
        </pc:spChg>
      </pc:sldChg>
      <pc:sldChg chg="modSp add mod">
        <pc:chgData name="Marcelo Villacorta Moreno" userId="fa2a30abd50fb9d0" providerId="LiveId" clId="{040E6E86-0120-4507-9E16-8FFA90C94DC1}" dt="2021-04-03T15:11:52.091" v="549" actId="20577"/>
        <pc:sldMkLst>
          <pc:docMk/>
          <pc:sldMk cId="1748999393" sldId="368"/>
        </pc:sldMkLst>
        <pc:spChg chg="mod">
          <ac:chgData name="Marcelo Villacorta Moreno" userId="fa2a30abd50fb9d0" providerId="LiveId" clId="{040E6E86-0120-4507-9E16-8FFA90C94DC1}" dt="2021-04-03T15:11:52.091" v="549" actId="20577"/>
          <ac:spMkLst>
            <pc:docMk/>
            <pc:sldMk cId="1748999393" sldId="368"/>
            <ac:spMk id="2" creationId="{96C9902F-FA6A-450F-A779-6C4C2CCFD35B}"/>
          </ac:spMkLst>
        </pc:spChg>
      </pc:sldChg>
      <pc:sldChg chg="modSp add mod ord">
        <pc:chgData name="Marcelo Villacorta Moreno" userId="fa2a30abd50fb9d0" providerId="LiveId" clId="{040E6E86-0120-4507-9E16-8FFA90C94DC1}" dt="2021-04-03T15:20:02.722" v="708"/>
        <pc:sldMkLst>
          <pc:docMk/>
          <pc:sldMk cId="2650724436" sldId="369"/>
        </pc:sldMkLst>
        <pc:spChg chg="mod">
          <ac:chgData name="Marcelo Villacorta Moreno" userId="fa2a30abd50fb9d0" providerId="LiveId" clId="{040E6E86-0120-4507-9E16-8FFA90C94DC1}" dt="2021-04-03T15:08:42.931" v="518" actId="20577"/>
          <ac:spMkLst>
            <pc:docMk/>
            <pc:sldMk cId="2650724436" sldId="369"/>
            <ac:spMk id="2" creationId="{96C9902F-FA6A-450F-A779-6C4C2CCFD35B}"/>
          </ac:spMkLst>
        </pc:spChg>
      </pc:sldChg>
      <pc:sldChg chg="modSp add mod">
        <pc:chgData name="Marcelo Villacorta Moreno" userId="fa2a30abd50fb9d0" providerId="LiveId" clId="{040E6E86-0120-4507-9E16-8FFA90C94DC1}" dt="2021-04-03T15:06:44.054" v="421" actId="313"/>
        <pc:sldMkLst>
          <pc:docMk/>
          <pc:sldMk cId="2692120581" sldId="370"/>
        </pc:sldMkLst>
        <pc:spChg chg="mod">
          <ac:chgData name="Marcelo Villacorta Moreno" userId="fa2a30abd50fb9d0" providerId="LiveId" clId="{040E6E86-0120-4507-9E16-8FFA90C94DC1}" dt="2021-04-03T15:06:44.054" v="421" actId="313"/>
          <ac:spMkLst>
            <pc:docMk/>
            <pc:sldMk cId="2692120581" sldId="370"/>
            <ac:spMk id="2" creationId="{96C9902F-FA6A-450F-A779-6C4C2CCFD35B}"/>
          </ac:spMkLst>
        </pc:spChg>
      </pc:sldChg>
      <pc:sldChg chg="modSp add mod">
        <pc:chgData name="Marcelo Villacorta Moreno" userId="fa2a30abd50fb9d0" providerId="LiveId" clId="{040E6E86-0120-4507-9E16-8FFA90C94DC1}" dt="2021-04-03T16:04:13.686" v="1286" actId="20577"/>
        <pc:sldMkLst>
          <pc:docMk/>
          <pc:sldMk cId="1216843692" sldId="371"/>
        </pc:sldMkLst>
        <pc:spChg chg="mod">
          <ac:chgData name="Marcelo Villacorta Moreno" userId="fa2a30abd50fb9d0" providerId="LiveId" clId="{040E6E86-0120-4507-9E16-8FFA90C94DC1}" dt="2021-04-03T16:04:13.686" v="1286" actId="20577"/>
          <ac:spMkLst>
            <pc:docMk/>
            <pc:sldMk cId="1216843692" sldId="371"/>
            <ac:spMk id="2" creationId="{96C9902F-FA6A-450F-A779-6C4C2CCFD35B}"/>
          </ac:spMkLst>
        </pc:spChg>
      </pc:sldChg>
      <pc:sldChg chg="modSp add mod">
        <pc:chgData name="Marcelo Villacorta Moreno" userId="fa2a30abd50fb9d0" providerId="LiveId" clId="{040E6E86-0120-4507-9E16-8FFA90C94DC1}" dt="2021-04-03T15:25:28.475" v="775" actId="20577"/>
        <pc:sldMkLst>
          <pc:docMk/>
          <pc:sldMk cId="2585298536" sldId="372"/>
        </pc:sldMkLst>
        <pc:spChg chg="mod">
          <ac:chgData name="Marcelo Villacorta Moreno" userId="fa2a30abd50fb9d0" providerId="LiveId" clId="{040E6E86-0120-4507-9E16-8FFA90C94DC1}" dt="2021-04-03T15:25:28.475" v="775" actId="20577"/>
          <ac:spMkLst>
            <pc:docMk/>
            <pc:sldMk cId="2585298536" sldId="372"/>
            <ac:spMk id="2" creationId="{96C9902F-FA6A-450F-A779-6C4C2CCFD35B}"/>
          </ac:spMkLst>
        </pc:spChg>
      </pc:sldChg>
      <pc:sldChg chg="addSp modSp add mod ord modNotesTx">
        <pc:chgData name="Marcelo Villacorta Moreno" userId="fa2a30abd50fb9d0" providerId="LiveId" clId="{040E6E86-0120-4507-9E16-8FFA90C94DC1}" dt="2021-04-03T15:37:15.214" v="1070"/>
        <pc:sldMkLst>
          <pc:docMk/>
          <pc:sldMk cId="263822704" sldId="373"/>
        </pc:sldMkLst>
        <pc:spChg chg="mod">
          <ac:chgData name="Marcelo Villacorta Moreno" userId="fa2a30abd50fb9d0" providerId="LiveId" clId="{040E6E86-0120-4507-9E16-8FFA90C94DC1}" dt="2021-04-03T15:37:07.020" v="1068" actId="1076"/>
          <ac:spMkLst>
            <pc:docMk/>
            <pc:sldMk cId="263822704" sldId="373"/>
            <ac:spMk id="2" creationId="{96C9902F-FA6A-450F-A779-6C4C2CCFD35B}"/>
          </ac:spMkLst>
        </pc:spChg>
        <pc:picChg chg="add mod ord">
          <ac:chgData name="Marcelo Villacorta Moreno" userId="fa2a30abd50fb9d0" providerId="LiveId" clId="{040E6E86-0120-4507-9E16-8FFA90C94DC1}" dt="2021-04-03T15:34:41.810" v="1034" actId="14100"/>
          <ac:picMkLst>
            <pc:docMk/>
            <pc:sldMk cId="263822704" sldId="373"/>
            <ac:picMk id="4" creationId="{7AF6D3A0-E99A-4C43-8ACE-C49292CDF341}"/>
          </ac:picMkLst>
        </pc:picChg>
      </pc:sldChg>
      <pc:sldChg chg="modSp add mod">
        <pc:chgData name="Marcelo Villacorta Moreno" userId="fa2a30abd50fb9d0" providerId="LiveId" clId="{040E6E86-0120-4507-9E16-8FFA90C94DC1}" dt="2021-04-03T15:52:18.893" v="1228" actId="20577"/>
        <pc:sldMkLst>
          <pc:docMk/>
          <pc:sldMk cId="1675691427" sldId="374"/>
        </pc:sldMkLst>
        <pc:spChg chg="mod">
          <ac:chgData name="Marcelo Villacorta Moreno" userId="fa2a30abd50fb9d0" providerId="LiveId" clId="{040E6E86-0120-4507-9E16-8FFA90C94DC1}" dt="2021-04-03T15:52:18.893" v="1228" actId="20577"/>
          <ac:spMkLst>
            <pc:docMk/>
            <pc:sldMk cId="1675691427" sldId="374"/>
            <ac:spMk id="2" creationId="{96C9902F-FA6A-450F-A779-6C4C2CCFD35B}"/>
          </ac:spMkLst>
        </pc:spChg>
      </pc:sldChg>
    </pc:docChg>
  </pc:docChgLst>
  <pc:docChgLst>
    <pc:chgData name="José María Aguilar" userId="c251c4580abb8105" providerId="LiveId" clId="{4E4F2C94-5D9E-4D10-80BE-4ED97FC68C12}"/>
    <pc:docChg chg="custSel addSld delSld modSld sldOrd modSection">
      <pc:chgData name="José María Aguilar" userId="c251c4580abb8105" providerId="LiveId" clId="{4E4F2C94-5D9E-4D10-80BE-4ED97FC68C12}" dt="2020-10-08T07:02:00.432" v="1730" actId="20577"/>
      <pc:docMkLst>
        <pc:docMk/>
      </pc:docMkLst>
      <pc:sldChg chg="modSp mod">
        <pc:chgData name="José María Aguilar" userId="c251c4580abb8105" providerId="LiveId" clId="{4E4F2C94-5D9E-4D10-80BE-4ED97FC68C12}" dt="2020-10-08T06:39:49.172" v="378" actId="20577"/>
        <pc:sldMkLst>
          <pc:docMk/>
          <pc:sldMk cId="2241350302" sldId="281"/>
        </pc:sldMkLst>
        <pc:spChg chg="mod">
          <ac:chgData name="José María Aguilar" userId="c251c4580abb8105" providerId="LiveId" clId="{4E4F2C94-5D9E-4D10-80BE-4ED97FC68C12}" dt="2020-10-08T06:39:49.172" v="378" actId="20577"/>
          <ac:spMkLst>
            <pc:docMk/>
            <pc:sldMk cId="2241350302" sldId="281"/>
            <ac:spMk id="26" creationId="{694DE29D-6B98-436F-8766-CB165E4791B6}"/>
          </ac:spMkLst>
        </pc:spChg>
        <pc:spChg chg="mod">
          <ac:chgData name="José María Aguilar" userId="c251c4580abb8105" providerId="LiveId" clId="{4E4F2C94-5D9E-4D10-80BE-4ED97FC68C12}" dt="2020-10-08T06:39:46.828" v="376" actId="1076"/>
          <ac:spMkLst>
            <pc:docMk/>
            <pc:sldMk cId="2241350302" sldId="281"/>
            <ac:spMk id="27" creationId="{A43E111F-87BD-4613-BCE5-21209627810C}"/>
          </ac:spMkLst>
        </pc:spChg>
        <pc:spChg chg="mod">
          <ac:chgData name="José María Aguilar" userId="c251c4580abb8105" providerId="LiveId" clId="{4E4F2C94-5D9E-4D10-80BE-4ED97FC68C12}" dt="2020-10-08T06:39:43.716" v="375" actId="1076"/>
          <ac:spMkLst>
            <pc:docMk/>
            <pc:sldMk cId="2241350302" sldId="281"/>
            <ac:spMk id="28" creationId="{3A24A1B5-BD6B-4DC8-89BD-553CEF6BCC78}"/>
          </ac:spMkLst>
        </pc:spChg>
      </pc:sldChg>
      <pc:sldChg chg="modSp mod">
        <pc:chgData name="José María Aguilar" userId="c251c4580abb8105" providerId="LiveId" clId="{4E4F2C94-5D9E-4D10-80BE-4ED97FC68C12}" dt="2020-10-08T06:34:20.269" v="111" actId="1076"/>
        <pc:sldMkLst>
          <pc:docMk/>
          <pc:sldMk cId="332357096" sldId="317"/>
        </pc:sldMkLst>
        <pc:spChg chg="mod">
          <ac:chgData name="José María Aguilar" userId="c251c4580abb8105" providerId="LiveId" clId="{4E4F2C94-5D9E-4D10-80BE-4ED97FC68C12}" dt="2020-10-08T06:34:20.269" v="111" actId="1076"/>
          <ac:spMkLst>
            <pc:docMk/>
            <pc:sldMk cId="332357096" sldId="317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34:26.904" v="113" actId="6549"/>
        <pc:sldMkLst>
          <pc:docMk/>
          <pc:sldMk cId="122892756" sldId="320"/>
        </pc:sldMkLst>
        <pc:spChg chg="mod">
          <ac:chgData name="José María Aguilar" userId="c251c4580abb8105" providerId="LiveId" clId="{4E4F2C94-5D9E-4D10-80BE-4ED97FC68C12}" dt="2020-10-08T06:34:26.904" v="113" actId="6549"/>
          <ac:spMkLst>
            <pc:docMk/>
            <pc:sldMk cId="122892756" sldId="320"/>
            <ac:spMk id="3" creationId="{2EA18592-0D12-4E86-8328-4F06FAB8C11A}"/>
          </ac:spMkLst>
        </pc:spChg>
      </pc:sldChg>
      <pc:sldChg chg="modSp mod">
        <pc:chgData name="José María Aguilar" userId="c251c4580abb8105" providerId="LiveId" clId="{4E4F2C94-5D9E-4D10-80BE-4ED97FC68C12}" dt="2020-10-08T06:56:05.831" v="1434" actId="6549"/>
        <pc:sldMkLst>
          <pc:docMk/>
          <pc:sldMk cId="3368111732" sldId="335"/>
        </pc:sldMkLst>
        <pc:spChg chg="mod">
          <ac:chgData name="José María Aguilar" userId="c251c4580abb8105" providerId="LiveId" clId="{4E4F2C94-5D9E-4D10-80BE-4ED97FC68C12}" dt="2020-10-08T06:56:05.831" v="1434" actId="6549"/>
          <ac:spMkLst>
            <pc:docMk/>
            <pc:sldMk cId="3368111732" sldId="335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58:15.618" v="1548" actId="6549"/>
        <pc:sldMkLst>
          <pc:docMk/>
          <pc:sldMk cId="2972476984" sldId="343"/>
        </pc:sldMkLst>
        <pc:spChg chg="mod">
          <ac:chgData name="José María Aguilar" userId="c251c4580abb8105" providerId="LiveId" clId="{4E4F2C94-5D9E-4D10-80BE-4ED97FC68C12}" dt="2020-10-08T06:58:15.618" v="1548" actId="6549"/>
          <ac:spMkLst>
            <pc:docMk/>
            <pc:sldMk cId="2972476984" sldId="343"/>
            <ac:spMk id="3" creationId="{344AB350-A049-445A-BE2B-BAB62B6D53CD}"/>
          </ac:spMkLst>
        </pc:spChg>
      </pc:sldChg>
      <pc:sldChg chg="modSp add mod addCm delCm modCm">
        <pc:chgData name="José María Aguilar" userId="c251c4580abb8105" providerId="LiveId" clId="{4E4F2C94-5D9E-4D10-80BE-4ED97FC68C12}" dt="2020-10-08T06:56:45.962" v="1460" actId="20577"/>
        <pc:sldMkLst>
          <pc:docMk/>
          <pc:sldMk cId="3270141241" sldId="346"/>
        </pc:sldMkLst>
        <pc:spChg chg="mod">
          <ac:chgData name="José María Aguilar" userId="c251c4580abb8105" providerId="LiveId" clId="{4E4F2C94-5D9E-4D10-80BE-4ED97FC68C12}" dt="2020-10-08T06:56:45.962" v="1460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add del ord">
        <pc:chgData name="José María Aguilar" userId="c251c4580abb8105" providerId="LiveId" clId="{4E4F2C94-5D9E-4D10-80BE-4ED97FC68C12}" dt="2020-10-08T06:38:33.304" v="268" actId="47"/>
        <pc:sldMkLst>
          <pc:docMk/>
          <pc:sldMk cId="2119115687" sldId="347"/>
        </pc:sldMkLst>
      </pc:sldChg>
      <pc:sldChg chg="modSp add mod ord">
        <pc:chgData name="José María Aguilar" userId="c251c4580abb8105" providerId="LiveId" clId="{4E4F2C94-5D9E-4D10-80BE-4ED97FC68C12}" dt="2020-10-08T06:39:20.768" v="374"/>
        <pc:sldMkLst>
          <pc:docMk/>
          <pc:sldMk cId="3589330678" sldId="347"/>
        </pc:sldMkLst>
        <pc:spChg chg="mod">
          <ac:chgData name="José María Aguilar" userId="c251c4580abb8105" providerId="LiveId" clId="{4E4F2C94-5D9E-4D10-80BE-4ED97FC68C12}" dt="2020-10-08T06:39:12.668" v="372" actId="20577"/>
          <ac:spMkLst>
            <pc:docMk/>
            <pc:sldMk cId="3589330678" sldId="347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6:55:18.723" v="1423" actId="20577"/>
        <pc:sldMkLst>
          <pc:docMk/>
          <pc:sldMk cId="3246851222" sldId="348"/>
        </pc:sldMkLst>
        <pc:spChg chg="mod">
          <ac:chgData name="José María Aguilar" userId="c251c4580abb8105" providerId="LiveId" clId="{4E4F2C94-5D9E-4D10-80BE-4ED97FC68C12}" dt="2020-10-08T06:55:18.723" v="1423" actId="20577"/>
          <ac:spMkLst>
            <pc:docMk/>
            <pc:sldMk cId="3246851222" sldId="348"/>
            <ac:spMk id="2" creationId="{96C9902F-FA6A-450F-A779-6C4C2CCFD35B}"/>
          </ac:spMkLst>
        </pc:spChg>
      </pc:sldChg>
      <pc:sldChg chg="modSp add del mod ord">
        <pc:chgData name="José María Aguilar" userId="c251c4580abb8105" providerId="LiveId" clId="{4E4F2C94-5D9E-4D10-80BE-4ED97FC68C12}" dt="2020-10-08T06:40:30.290" v="388" actId="47"/>
        <pc:sldMkLst>
          <pc:docMk/>
          <pc:sldMk cId="3902158971" sldId="348"/>
        </pc:sldMkLst>
        <pc:spChg chg="mod">
          <ac:chgData name="José María Aguilar" userId="c251c4580abb8105" providerId="LiveId" clId="{4E4F2C94-5D9E-4D10-80BE-4ED97FC68C12}" dt="2020-10-08T06:40:25.286" v="387" actId="20577"/>
          <ac:spMkLst>
            <pc:docMk/>
            <pc:sldMk cId="3902158971" sldId="348"/>
            <ac:spMk id="2" creationId="{96C9902F-FA6A-450F-A779-6C4C2CCFD35B}"/>
          </ac:spMkLst>
        </pc:spChg>
      </pc:sldChg>
      <pc:sldChg chg="add del">
        <pc:chgData name="José María Aguilar" userId="c251c4580abb8105" providerId="LiveId" clId="{4E4F2C94-5D9E-4D10-80BE-4ED97FC68C12}" dt="2020-10-08T06:54:56.929" v="1399" actId="47"/>
        <pc:sldMkLst>
          <pc:docMk/>
          <pc:sldMk cId="749504060" sldId="349"/>
        </pc:sldMkLst>
      </pc:sldChg>
      <pc:sldChg chg="modSp add mod">
        <pc:chgData name="José María Aguilar" userId="c251c4580abb8105" providerId="LiveId" clId="{4E4F2C94-5D9E-4D10-80BE-4ED97FC68C12}" dt="2020-10-08T06:58:01.615" v="1540" actId="1076"/>
        <pc:sldMkLst>
          <pc:docMk/>
          <pc:sldMk cId="1357609492" sldId="349"/>
        </pc:sldMkLst>
        <pc:spChg chg="mod">
          <ac:chgData name="José María Aguilar" userId="c251c4580abb8105" providerId="LiveId" clId="{4E4F2C94-5D9E-4D10-80BE-4ED97FC68C12}" dt="2020-10-08T06:58:01.615" v="1540" actId="1076"/>
          <ac:spMkLst>
            <pc:docMk/>
            <pc:sldMk cId="1357609492" sldId="349"/>
            <ac:spMk id="2" creationId="{96C9902F-FA6A-450F-A779-6C4C2CCFD35B}"/>
          </ac:spMkLst>
        </pc:spChg>
      </pc:sldChg>
      <pc:sldChg chg="modSp add del mod">
        <pc:chgData name="José María Aguilar" userId="c251c4580abb8105" providerId="LiveId" clId="{4E4F2C94-5D9E-4D10-80BE-4ED97FC68C12}" dt="2020-10-08T06:59:40.229" v="1595" actId="47"/>
        <pc:sldMkLst>
          <pc:docMk/>
          <pc:sldMk cId="941701059" sldId="350"/>
        </pc:sldMkLst>
        <pc:spChg chg="mod">
          <ac:chgData name="José María Aguilar" userId="c251c4580abb8105" providerId="LiveId" clId="{4E4F2C94-5D9E-4D10-80BE-4ED97FC68C12}" dt="2020-10-08T06:59:24.575" v="1594" actId="20577"/>
          <ac:spMkLst>
            <pc:docMk/>
            <pc:sldMk cId="941701059" sldId="350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7:02:00.432" v="1730" actId="20577"/>
        <pc:sldMkLst>
          <pc:docMk/>
          <pc:sldMk cId="4013990660" sldId="350"/>
        </pc:sldMkLst>
        <pc:spChg chg="mod">
          <ac:chgData name="José María Aguilar" userId="c251c4580abb8105" providerId="LiveId" clId="{4E4F2C94-5D9E-4D10-80BE-4ED97FC68C12}" dt="2020-10-08T07:02:00.432" v="1730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  <pc:docChgLst>
    <pc:chgData name="Javier Suárez Ruiz" userId="d81365b2f51a81b5" providerId="Windows Live" clId="Web-{4224E7C2-9A18-42D1-88AD-C425EFD31776}"/>
    <pc:docChg chg="modSld sldOrd">
      <pc:chgData name="Javier Suárez Ruiz" userId="d81365b2f51a81b5" providerId="Windows Live" clId="Web-{4224E7C2-9A18-42D1-88AD-C425EFD31776}" dt="2020-09-28T16:09:51.127" v="15"/>
      <pc:docMkLst>
        <pc:docMk/>
      </pc:docMkLst>
      <pc:sldChg chg="modSp">
        <pc:chgData name="Javier Suárez Ruiz" userId="d81365b2f51a81b5" providerId="Windows Live" clId="Web-{4224E7C2-9A18-42D1-88AD-C425EFD31776}" dt="2020-09-28T16:08:10.453" v="5" actId="20577"/>
        <pc:sldMkLst>
          <pc:docMk/>
          <pc:sldMk cId="676072" sldId="332"/>
        </pc:sldMkLst>
        <pc:spChg chg="mod">
          <ac:chgData name="Javier Suárez Ruiz" userId="d81365b2f51a81b5" providerId="Windows Live" clId="Web-{4224E7C2-9A18-42D1-88AD-C425EFD31776}" dt="2020-09-28T16:08:10.453" v="5" actId="20577"/>
          <ac:spMkLst>
            <pc:docMk/>
            <pc:sldMk cId="676072" sldId="33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8.315" v="14"/>
        <pc:sldMkLst>
          <pc:docMk/>
          <pc:sldMk cId="2768503562" sldId="333"/>
        </pc:sldMkLst>
      </pc:sldChg>
      <pc:sldChg chg="modSp ord">
        <pc:chgData name="Javier Suárez Ruiz" userId="d81365b2f51a81b5" providerId="Windows Live" clId="Web-{4224E7C2-9A18-42D1-88AD-C425EFD31776}" dt="2020-09-28T16:09:51.127" v="15"/>
        <pc:sldMkLst>
          <pc:docMk/>
          <pc:sldMk cId="3224445498" sldId="338"/>
        </pc:sldMkLst>
        <pc:spChg chg="mod">
          <ac:chgData name="Javier Suárez Ruiz" userId="d81365b2f51a81b5" providerId="Windows Live" clId="Web-{4224E7C2-9A18-42D1-88AD-C425EFD31776}" dt="2020-09-28T16:08:25.031" v="11" actId="20577"/>
          <ac:spMkLst>
            <pc:docMk/>
            <pc:sldMk cId="3224445498" sldId="33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224E7C2-9A18-42D1-88AD-C425EFD31776}" dt="2020-09-28T16:07:24.342" v="0" actId="1076"/>
        <pc:sldMkLst>
          <pc:docMk/>
          <pc:sldMk cId="132295399" sldId="342"/>
        </pc:sldMkLst>
        <pc:spChg chg="mod">
          <ac:chgData name="Javier Suárez Ruiz" userId="d81365b2f51a81b5" providerId="Windows Live" clId="Web-{4224E7C2-9A18-42D1-88AD-C425EFD31776}" dt="2020-09-28T16:07:24.342" v="0" actId="1076"/>
          <ac:spMkLst>
            <pc:docMk/>
            <pc:sldMk cId="132295399" sldId="34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7.158" v="13"/>
        <pc:sldMkLst>
          <pc:docMk/>
          <pc:sldMk cId="2972476984" sldId="343"/>
        </pc:sldMkLst>
      </pc:sldChg>
    </pc:docChg>
  </pc:docChgLst>
  <pc:docChgLst>
    <pc:chgData name="Marcelo Villacorta Moreno" userId="fa2a30abd50fb9d0" providerId="LiveId" clId="{AFD975BB-9FFD-4B2F-B5D7-FBF056605C03}"/>
    <pc:docChg chg="custSel addSld modSld sldOrd modSection">
      <pc:chgData name="Marcelo Villacorta Moreno" userId="fa2a30abd50fb9d0" providerId="LiveId" clId="{AFD975BB-9FFD-4B2F-B5D7-FBF056605C03}" dt="2020-11-04T10:29:59.848" v="501" actId="20577"/>
      <pc:docMkLst>
        <pc:docMk/>
      </pc:docMkLst>
      <pc:sldChg chg="mod modShow">
        <pc:chgData name="Marcelo Villacorta Moreno" userId="fa2a30abd50fb9d0" providerId="LiveId" clId="{AFD975BB-9FFD-4B2F-B5D7-FBF056605C03}" dt="2020-11-04T10:23:01.077" v="303" actId="729"/>
        <pc:sldMkLst>
          <pc:docMk/>
          <pc:sldMk cId="1274702662" sldId="327"/>
        </pc:sldMkLst>
      </pc:sldChg>
      <pc:sldChg chg="mod modShow">
        <pc:chgData name="Marcelo Villacorta Moreno" userId="fa2a30abd50fb9d0" providerId="LiveId" clId="{AFD975BB-9FFD-4B2F-B5D7-FBF056605C03}" dt="2020-11-04T10:23:05.979" v="304" actId="729"/>
        <pc:sldMkLst>
          <pc:docMk/>
          <pc:sldMk cId="1110835856" sldId="336"/>
        </pc:sldMkLst>
      </pc:sldChg>
      <pc:sldChg chg="modSp mod">
        <pc:chgData name="Marcelo Villacorta Moreno" userId="fa2a30abd50fb9d0" providerId="LiveId" clId="{AFD975BB-9FFD-4B2F-B5D7-FBF056605C03}" dt="2020-11-04T10:23:45.068" v="316" actId="20577"/>
        <pc:sldMkLst>
          <pc:docMk/>
          <pc:sldMk cId="3270141241" sldId="346"/>
        </pc:sldMkLst>
        <pc:spChg chg="mod">
          <ac:chgData name="Marcelo Villacorta Moreno" userId="fa2a30abd50fb9d0" providerId="LiveId" clId="{AFD975BB-9FFD-4B2F-B5D7-FBF056605C03}" dt="2020-11-04T10:23:45.068" v="316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 modShow">
        <pc:chgData name="Marcelo Villacorta Moreno" userId="fa2a30abd50fb9d0" providerId="LiveId" clId="{AFD975BB-9FFD-4B2F-B5D7-FBF056605C03}" dt="2020-11-04T10:23:24.206" v="305" actId="729"/>
        <pc:sldMkLst>
          <pc:docMk/>
          <pc:sldMk cId="69728646" sldId="353"/>
        </pc:sldMkLst>
      </pc:sldChg>
      <pc:sldChg chg="modSp mod">
        <pc:chgData name="Marcelo Villacorta Moreno" userId="fa2a30abd50fb9d0" providerId="LiveId" clId="{AFD975BB-9FFD-4B2F-B5D7-FBF056605C03}" dt="2020-11-04T10:29:59.848" v="501" actId="20577"/>
        <pc:sldMkLst>
          <pc:docMk/>
          <pc:sldMk cId="2488843244" sldId="355"/>
        </pc:sldMkLst>
        <pc:spChg chg="mod">
          <ac:chgData name="Marcelo Villacorta Moreno" userId="fa2a30abd50fb9d0" providerId="LiveId" clId="{AFD975BB-9FFD-4B2F-B5D7-FBF056605C03}" dt="2020-11-04T10:29:59.848" v="501" actId="20577"/>
          <ac:spMkLst>
            <pc:docMk/>
            <pc:sldMk cId="2488843244" sldId="355"/>
            <ac:spMk id="2" creationId="{96C9902F-FA6A-450F-A779-6C4C2CCFD35B}"/>
          </ac:spMkLst>
        </pc:spChg>
      </pc:sldChg>
      <pc:sldChg chg="addSp modSp new mod">
        <pc:chgData name="Marcelo Villacorta Moreno" userId="fa2a30abd50fb9d0" providerId="LiveId" clId="{AFD975BB-9FFD-4B2F-B5D7-FBF056605C03}" dt="2020-11-04T10:24:40.011" v="323" actId="313"/>
        <pc:sldMkLst>
          <pc:docMk/>
          <pc:sldMk cId="3313112935" sldId="356"/>
        </pc:sldMkLst>
        <pc:spChg chg="add mod">
          <ac:chgData name="Marcelo Villacorta Moreno" userId="fa2a30abd50fb9d0" providerId="LiveId" clId="{AFD975BB-9FFD-4B2F-B5D7-FBF056605C03}" dt="2020-11-04T10:24:40.011" v="323" actId="313"/>
          <ac:spMkLst>
            <pc:docMk/>
            <pc:sldMk cId="3313112935" sldId="356"/>
            <ac:spMk id="5" creationId="{0F16FD25-5DBA-492A-8F25-FDA5D5BD78AD}"/>
          </ac:spMkLst>
        </pc:spChg>
        <pc:picChg chg="add mod">
          <ac:chgData name="Marcelo Villacorta Moreno" userId="fa2a30abd50fb9d0" providerId="LiveId" clId="{AFD975BB-9FFD-4B2F-B5D7-FBF056605C03}" dt="2020-11-04T10:16:13.265" v="5" actId="1076"/>
          <ac:picMkLst>
            <pc:docMk/>
            <pc:sldMk cId="3313112935" sldId="356"/>
            <ac:picMk id="3" creationId="{1760CC4F-CA78-4051-B19E-86AC0B94BD0A}"/>
          </ac:picMkLst>
        </pc:picChg>
      </pc:sldChg>
      <pc:sldChg chg="addSp modSp new mod">
        <pc:chgData name="Marcelo Villacorta Moreno" userId="fa2a30abd50fb9d0" providerId="LiveId" clId="{AFD975BB-9FFD-4B2F-B5D7-FBF056605C03}" dt="2020-11-04T10:18:50.369" v="181" actId="20577"/>
        <pc:sldMkLst>
          <pc:docMk/>
          <pc:sldMk cId="3587638717" sldId="357"/>
        </pc:sldMkLst>
        <pc:spChg chg="add mod">
          <ac:chgData name="Marcelo Villacorta Moreno" userId="fa2a30abd50fb9d0" providerId="LiveId" clId="{AFD975BB-9FFD-4B2F-B5D7-FBF056605C03}" dt="2020-11-04T10:18:50.369" v="181" actId="20577"/>
          <ac:spMkLst>
            <pc:docMk/>
            <pc:sldMk cId="3587638717" sldId="357"/>
            <ac:spMk id="3" creationId="{BB8B674E-9868-4AF9-B8F5-DBB5948C87C4}"/>
          </ac:spMkLst>
        </pc:spChg>
      </pc:sldChg>
      <pc:sldChg chg="addSp modSp new mod ord">
        <pc:chgData name="Marcelo Villacorta Moreno" userId="fa2a30abd50fb9d0" providerId="LiveId" clId="{AFD975BB-9FFD-4B2F-B5D7-FBF056605C03}" dt="2020-11-04T10:20:31.017" v="302" actId="313"/>
        <pc:sldMkLst>
          <pc:docMk/>
          <pc:sldMk cId="2930790594" sldId="358"/>
        </pc:sldMkLst>
        <pc:spChg chg="add mod">
          <ac:chgData name="Marcelo Villacorta Moreno" userId="fa2a30abd50fb9d0" providerId="LiveId" clId="{AFD975BB-9FFD-4B2F-B5D7-FBF056605C03}" dt="2020-11-04T10:20:31.017" v="302" actId="313"/>
          <ac:spMkLst>
            <pc:docMk/>
            <pc:sldMk cId="2930790594" sldId="358"/>
            <ac:spMk id="3" creationId="{5BF32092-3469-40EC-804E-559C98875A9C}"/>
          </ac:spMkLst>
        </pc:spChg>
      </pc:sldChg>
      <pc:sldChg chg="addSp modSp new mod">
        <pc:chgData name="Marcelo Villacorta Moreno" userId="fa2a30abd50fb9d0" providerId="LiveId" clId="{AFD975BB-9FFD-4B2F-B5D7-FBF056605C03}" dt="2020-11-04T10:28:36.729" v="451" actId="20577"/>
        <pc:sldMkLst>
          <pc:docMk/>
          <pc:sldMk cId="3120155123" sldId="359"/>
        </pc:sldMkLst>
        <pc:spChg chg="add mod">
          <ac:chgData name="Marcelo Villacorta Moreno" userId="fa2a30abd50fb9d0" providerId="LiveId" clId="{AFD975BB-9FFD-4B2F-B5D7-FBF056605C03}" dt="2020-11-04T10:28:36.729" v="451" actId="20577"/>
          <ac:spMkLst>
            <pc:docMk/>
            <pc:sldMk cId="3120155123" sldId="359"/>
            <ac:spMk id="3" creationId="{5715E0C5-71E7-484D-83ED-F21AA58E056A}"/>
          </ac:spMkLst>
        </pc:spChg>
      </pc:sldChg>
    </pc:docChg>
  </pc:docChgLst>
  <pc:docChgLst>
    <pc:chgData name="Javier Suárez Ruiz" userId="d81365b2f51a81b5" providerId="LiveId" clId="{47298CA9-1358-A84D-B01C-3B204BD04AFD}"/>
    <pc:docChg chg="addSld modSld">
      <pc:chgData name="Javier Suárez Ruiz" userId="d81365b2f51a81b5" providerId="LiveId" clId="{47298CA9-1358-A84D-B01C-3B204BD04AFD}" dt="2020-10-12T10:56:48.177" v="12" actId="1076"/>
      <pc:docMkLst>
        <pc:docMk/>
      </pc:docMkLst>
      <pc:sldChg chg="addSp delSp modSp">
        <pc:chgData name="Javier Suárez Ruiz" userId="d81365b2f51a81b5" providerId="LiveId" clId="{47298CA9-1358-A84D-B01C-3B204BD04AFD}" dt="2020-10-12T10:56:05.141" v="3"/>
        <pc:sldMkLst>
          <pc:docMk/>
          <pc:sldMk cId="1110835856" sldId="336"/>
        </pc:sldMkLst>
        <pc:spChg chg="add del mod">
          <ac:chgData name="Javier Suárez Ruiz" userId="d81365b2f51a81b5" providerId="LiveId" clId="{47298CA9-1358-A84D-B01C-3B204BD04AFD}" dt="2020-10-12T10:56:05.141" v="3"/>
          <ac:spMkLst>
            <pc:docMk/>
            <pc:sldMk cId="1110835856" sldId="336"/>
            <ac:spMk id="3" creationId="{20448F10-353C-AC4C-9EA1-FAFA2EF2F019}"/>
          </ac:spMkLst>
        </pc:spChg>
      </pc:sldChg>
      <pc:sldChg chg="modSp mod">
        <pc:chgData name="Javier Suárez Ruiz" userId="d81365b2f51a81b5" providerId="LiveId" clId="{47298CA9-1358-A84D-B01C-3B204BD04AFD}" dt="2020-10-12T10:55:50.206" v="1" actId="114"/>
        <pc:sldMkLst>
          <pc:docMk/>
          <pc:sldMk cId="3246851222" sldId="348"/>
        </pc:sldMkLst>
        <pc:spChg chg="mod">
          <ac:chgData name="Javier Suárez Ruiz" userId="d81365b2f51a81b5" providerId="LiveId" clId="{47298CA9-1358-A84D-B01C-3B204BD04AFD}" dt="2020-10-12T10:55:50.206" v="1" actId="114"/>
          <ac:spMkLst>
            <pc:docMk/>
            <pc:sldMk cId="3246851222" sldId="348"/>
            <ac:spMk id="2" creationId="{96C9902F-FA6A-450F-A779-6C4C2CCFD35B}"/>
          </ac:spMkLst>
        </pc:spChg>
      </pc:sldChg>
      <pc:sldChg chg="modSp mod">
        <pc:chgData name="Javier Suárez Ruiz" userId="d81365b2f51a81b5" providerId="LiveId" clId="{47298CA9-1358-A84D-B01C-3B204BD04AFD}" dt="2020-10-12T10:52:35.972" v="0" actId="207"/>
        <pc:sldMkLst>
          <pc:docMk/>
          <pc:sldMk cId="2647306197" sldId="351"/>
        </pc:sldMkLst>
        <pc:spChg chg="mod">
          <ac:chgData name="Javier Suárez Ruiz" userId="d81365b2f51a81b5" providerId="LiveId" clId="{47298CA9-1358-A84D-B01C-3B204BD04AFD}" dt="2020-10-12T10:52:35.972" v="0" actId="207"/>
          <ac:spMkLst>
            <pc:docMk/>
            <pc:sldMk cId="2647306197" sldId="351"/>
            <ac:spMk id="3" creationId="{344AB350-A049-445A-BE2B-BAB62B6D53CD}"/>
          </ac:spMkLst>
        </pc:spChg>
      </pc:sldChg>
      <pc:sldChg chg="modSp add mod">
        <pc:chgData name="Javier Suárez Ruiz" userId="d81365b2f51a81b5" providerId="LiveId" clId="{47298CA9-1358-A84D-B01C-3B204BD04AFD}" dt="2020-10-12T10:56:48.177" v="12" actId="1076"/>
        <pc:sldMkLst>
          <pc:docMk/>
          <pc:sldMk cId="2250880717" sldId="352"/>
        </pc:sldMkLst>
        <pc:spChg chg="mod">
          <ac:chgData name="Javier Suárez Ruiz" userId="d81365b2f51a81b5" providerId="LiveId" clId="{47298CA9-1358-A84D-B01C-3B204BD04AFD}" dt="2020-10-12T10:56:48.177" v="12" actId="1076"/>
          <ac:spMkLst>
            <pc:docMk/>
            <pc:sldMk cId="2250880717" sldId="352"/>
            <ac:spMk id="2" creationId="{96C9902F-FA6A-450F-A779-6C4C2CCFD35B}"/>
          </ac:spMkLst>
        </pc:spChg>
      </pc:sldChg>
    </pc:docChg>
  </pc:docChgLst>
  <pc:docChgLst>
    <pc:chgData name="Javier Suárez Ruiz" userId="d81365b2f51a81b5" providerId="Windows Live" clId="Web-{4EC1F41B-535B-40FB-A98D-53CECC029CD6}"/>
    <pc:docChg chg="modSld">
      <pc:chgData name="Javier Suárez Ruiz" userId="d81365b2f51a81b5" providerId="Windows Live" clId="Web-{4EC1F41B-535B-40FB-A98D-53CECC029CD6}" dt="2020-10-12T10:46:32.538" v="10" actId="1076"/>
      <pc:docMkLst>
        <pc:docMk/>
      </pc:docMkLst>
      <pc:sldChg chg="modSp">
        <pc:chgData name="Javier Suárez Ruiz" userId="d81365b2f51a81b5" providerId="Windows Live" clId="Web-{4EC1F41B-535B-40FB-A98D-53CECC029CD6}" dt="2020-10-12T10:45:26.676" v="3" actId="14100"/>
        <pc:sldMkLst>
          <pc:docMk/>
          <pc:sldMk cId="332357096" sldId="317"/>
        </pc:sldMkLst>
        <pc:spChg chg="mod">
          <ac:chgData name="Javier Suárez Ruiz" userId="d81365b2f51a81b5" providerId="Windows Live" clId="Web-{4EC1F41B-535B-40FB-A98D-53CECC029CD6}" dt="2020-10-12T10:45:26.676" v="3" actId="14100"/>
          <ac:spMkLst>
            <pc:docMk/>
            <pc:sldMk cId="332357096" sldId="317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38.114" v="4" actId="20577"/>
        <pc:sldMkLst>
          <pc:docMk/>
          <pc:sldMk cId="3270141241" sldId="346"/>
        </pc:sldMkLst>
        <pc:spChg chg="mod">
          <ac:chgData name="Javier Suárez Ruiz" userId="d81365b2f51a81b5" providerId="Windows Live" clId="Web-{4EC1F41B-535B-40FB-A98D-53CECC029CD6}" dt="2020-10-12T10:45:38.114" v="4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6:32.538" v="10" actId="1076"/>
        <pc:sldMkLst>
          <pc:docMk/>
          <pc:sldMk cId="3246851222" sldId="348"/>
        </pc:sldMkLst>
        <pc:spChg chg="mod">
          <ac:chgData name="Javier Suárez Ruiz" userId="d81365b2f51a81b5" providerId="Windows Live" clId="Web-{4EC1F41B-535B-40FB-A98D-53CECC029CD6}" dt="2020-10-12T10:46:32.538" v="10" actId="1076"/>
          <ac:spMkLst>
            <pc:docMk/>
            <pc:sldMk cId="3246851222" sldId="34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50.349" v="7" actId="20577"/>
        <pc:sldMkLst>
          <pc:docMk/>
          <pc:sldMk cId="4013990660" sldId="350"/>
        </pc:sldMkLst>
        <pc:spChg chg="mod">
          <ac:chgData name="Javier Suárez Ruiz" userId="d81365b2f51a81b5" providerId="Windows Live" clId="Web-{4EC1F41B-535B-40FB-A98D-53CECC029CD6}" dt="2020-10-12T10:45:50.349" v="7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  <pc:docChgLst>
    <pc:chgData name="Javier Suarez" userId="d81365b2f51a81b5" providerId="Windows Live" clId="Web-{09EBD571-8653-426D-8626-5576C44C3D78}"/>
    <pc:docChg chg="modSld">
      <pc:chgData name="Javier Suarez" userId="d81365b2f51a81b5" providerId="Windows Live" clId="Web-{09EBD571-8653-426D-8626-5576C44C3D78}" dt="2021-04-04T09:13:48.570" v="4"/>
      <pc:docMkLst>
        <pc:docMk/>
      </pc:docMkLst>
      <pc:sldChg chg="modSp">
        <pc:chgData name="Javier Suarez" userId="d81365b2f51a81b5" providerId="Windows Live" clId="Web-{09EBD571-8653-426D-8626-5576C44C3D78}" dt="2021-04-04T09:13:48.570" v="4"/>
        <pc:sldMkLst>
          <pc:docMk/>
          <pc:sldMk cId="263822704" sldId="373"/>
        </pc:sldMkLst>
        <pc:spChg chg="mod">
          <ac:chgData name="Javier Suarez" userId="d81365b2f51a81b5" providerId="Windows Live" clId="Web-{09EBD571-8653-426D-8626-5576C44C3D78}" dt="2021-04-04T09:13:48.570" v="4"/>
          <ac:spMkLst>
            <pc:docMk/>
            <pc:sldMk cId="263822704" sldId="373"/>
            <ac:spMk id="2" creationId="{96C9902F-FA6A-450F-A779-6C4C2CCFD3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1A46-803C-4792-9E2C-D9367D7C0B2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D8D16-925F-4A1B-A722-7347A1390C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9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D8D16-925F-4A1B-A722-7347A1390CB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43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80F2FA7-670B-794B-B76B-39586F10FA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20D2D90-CB3E-A846-ACE6-1ED689E7F9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idq.com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27039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4569358"/>
            <a:ext cx="5169613" cy="1554582"/>
            <a:chOff x="4468632" y="1287394"/>
            <a:chExt cx="7283421" cy="15545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1287394"/>
              <a:ext cx="728342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latin typeface="+mj-lt"/>
                </a:rPr>
                <a:t>CAFÉ VIRTUAL</a:t>
              </a:r>
              <a:endParaRPr lang="ko-KR" altLang="en-US" sz="44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4468632" y="2462320"/>
              <a:ext cx="72833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err="1">
                  <a:solidFill>
                    <a:schemeClr val="bg1"/>
                  </a:solidFill>
                  <a:cs typeface="Arial" pitchFamily="34" charset="0"/>
                </a:rPr>
                <a:t>SevillaDotNet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715E0C5-71E7-484D-83ED-F21AA58E056A}"/>
              </a:ext>
            </a:extLst>
          </p:cNvPr>
          <p:cNvSpPr txBox="1"/>
          <p:nvPr/>
        </p:nvSpPr>
        <p:spPr>
          <a:xfrm>
            <a:off x="614371" y="2544804"/>
            <a:ext cx="109632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¿Crees que actualmente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es muy distinto a cuando comenzaste?</a:t>
            </a:r>
          </a:p>
          <a:p>
            <a:pPr algn="ctr"/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5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2300964"/>
            <a:ext cx="9290386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Con toda tu experiencia, ¿Que recomendarías a alguien que comienza en este mundo de las comunidades/blog?</a:t>
            </a:r>
          </a:p>
        </p:txBody>
      </p:sp>
    </p:spTree>
    <p:extLst>
      <p:ext uri="{BB962C8B-B14F-4D97-AF65-F5344CB8AC3E}">
        <p14:creationId xmlns:p14="http://schemas.microsoft.com/office/powerpoint/2010/main" val="163770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2644170"/>
            <a:ext cx="929038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Si volvieras a tus orígenes, ¿Qué cambiarías?</a:t>
            </a:r>
          </a:p>
        </p:txBody>
      </p:sp>
    </p:spTree>
    <p:extLst>
      <p:ext uri="{BB962C8B-B14F-4D97-AF65-F5344CB8AC3E}">
        <p14:creationId xmlns:p14="http://schemas.microsoft.com/office/powerpoint/2010/main" val="61007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F6D3A0-E99A-4C43-8ACE-C49292CDF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49" y="-1990260"/>
            <a:ext cx="12363450" cy="1069027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8850" y="4645908"/>
            <a:ext cx="10672750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Una gran época de tu vida has participado muy activamente con las comunidades, dando charlas, etc.</a:t>
            </a:r>
            <a:endParaRPr lang="es-ES" sz="28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Pero de un tiempo para acá estas mas desaparecido. </a:t>
            </a:r>
            <a:endParaRPr lang="es-ES" sz="2800" dirty="0">
              <a:solidFill>
                <a:schemeClr val="bg1"/>
              </a:solidFill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schemeClr val="bg1"/>
                </a:solidFill>
              </a:rPr>
              <a:t>Muchos pensaban que estabas jubilado. ¿Es esto cierto?</a:t>
            </a:r>
            <a:endParaRPr lang="es-ES" sz="28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2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274838"/>
            <a:ext cx="9904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¿Cuáles son las tecnologías más antiguas que sigues utilizando? Ya sea lenguajes, BD, </a:t>
            </a:r>
            <a:r>
              <a:rPr lang="es-ES" sz="48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tools</a:t>
            </a:r>
            <a:r>
              <a:rPr lang="es-ES" sz="4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8884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¿Cuál fue tu reacción al lanzamiento </a:t>
            </a:r>
            <a:r>
              <a:rPr lang="es-ES" sz="4800">
                <a:solidFill>
                  <a:schemeClr val="bg1"/>
                </a:solidFill>
              </a:rPr>
              <a:t>de .NET, </a:t>
            </a:r>
            <a:r>
              <a:rPr lang="es-ES" sz="4800" dirty="0">
                <a:solidFill>
                  <a:schemeClr val="bg1"/>
                </a:solidFill>
              </a:rPr>
              <a:t>(2002)?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396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En un mundo donde la tecnología avanza a pasos agigantados ¿Cual es el secreto para mantenerte al día?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611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Has sido MVP durante 18 años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¿Cual es tu opinión sobre el programa MVP?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99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En esa colaboración con Latinoamérica, llegaste a viajar a países como Méjico, Argentina, Perú, Ecuador, Colombia, Costa Rica, Chile, </a:t>
            </a:r>
            <a:r>
              <a:rPr lang="es-ES" sz="4800">
                <a:solidFill>
                  <a:schemeClr val="bg1"/>
                </a:solidFill>
              </a:rPr>
              <a:t>Bolivia, etc</a:t>
            </a:r>
            <a:r>
              <a:rPr lang="es-ES" sz="4800" dirty="0">
                <a:solidFill>
                  <a:schemeClr val="bg1"/>
                </a:solidFill>
              </a:rPr>
              <a:t>. ¿Qué tal la experiencia?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6843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A muchos nos preocupa el futuro de los desarrolladores. Desde tu visión y tu veteranía. ¿Es posible jubilarse como desarrollador?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212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56A37C4-DABC-47DA-967A-B8BD3D2E7B76}"/>
              </a:ext>
            </a:extLst>
          </p:cNvPr>
          <p:cNvSpPr txBox="1"/>
          <p:nvPr/>
        </p:nvSpPr>
        <p:spPr>
          <a:xfrm>
            <a:off x="537631" y="2076183"/>
            <a:ext cx="10900217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CEO desde 1996 de </a:t>
            </a:r>
            <a:r>
              <a:rPr lang="es-ES" sz="3200" b="0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elguille.info</a:t>
            </a:r>
            <a:endParaRPr lang="es-ES" sz="3200" b="0" i="0" u="none" strike="noStrike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MVP (</a:t>
            </a:r>
            <a:r>
              <a:rPr lang="es-ES" sz="3200" b="0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Most</a:t>
            </a: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s-ES" sz="3200" b="0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Valuable</a:t>
            </a: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Professional) desde 1997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MAP (Microsoft </a:t>
            </a:r>
            <a:r>
              <a:rPr lang="es-ES" sz="3200" b="0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Most</a:t>
            </a: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Active Professional) en el año 2013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Mentor de </a:t>
            </a:r>
            <a:r>
              <a:rPr lang="es-ES" sz="32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Solid Quality</a:t>
            </a: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 desde el 2005.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Ha contribuido y publicado libros como los siguientes: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Manual imprescindible de Visual Basic .NET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Visual Basic 2005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Novedades de Visual Basic 9.0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32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Aprenda C# 3.0 desde 0.0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BF978B-DDCF-4357-B8F0-E55B5B036348}"/>
              </a:ext>
            </a:extLst>
          </p:cNvPr>
          <p:cNvGrpSpPr/>
          <p:nvPr/>
        </p:nvGrpSpPr>
        <p:grpSpPr>
          <a:xfrm>
            <a:off x="537631" y="214135"/>
            <a:ext cx="4852053" cy="1862048"/>
            <a:chOff x="4590789" y="1814806"/>
            <a:chExt cx="4852053" cy="18620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4DE29D-6B98-436F-8766-CB165E4791B6}"/>
                </a:ext>
              </a:extLst>
            </p:cNvPr>
            <p:cNvSpPr txBox="1"/>
            <p:nvPr/>
          </p:nvSpPr>
          <p:spPr>
            <a:xfrm>
              <a:off x="5611985" y="2046881"/>
              <a:ext cx="3830857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3E111F-87BD-4613-BCE5-21209627810C}"/>
                </a:ext>
              </a:extLst>
            </p:cNvPr>
            <p:cNvSpPr txBox="1"/>
            <p:nvPr/>
          </p:nvSpPr>
          <p:spPr>
            <a:xfrm>
              <a:off x="5611985" y="2632898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accent1"/>
                  </a:solidFill>
                  <a:cs typeface="Arial" pitchFamily="34" charset="0"/>
                </a:rPr>
                <a:t>GUILLE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4A1B5-BD6B-4DC8-89BD-553CEF6BCC78}"/>
                </a:ext>
              </a:extLst>
            </p:cNvPr>
            <p:cNvSpPr txBox="1"/>
            <p:nvPr/>
          </p:nvSpPr>
          <p:spPr>
            <a:xfrm>
              <a:off x="4590789" y="1814806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¿Has sido siempre autodidacta?¿Donde buscabas información?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5298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El Guille siempre se asocia a VB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¿Se puede hablar de la muerte de VB?¿Piensas virar el contenido del </a:t>
            </a:r>
            <a:r>
              <a:rPr lang="es-ES" sz="4800" dirty="0" err="1">
                <a:solidFill>
                  <a:schemeClr val="bg1"/>
                </a:solidFill>
              </a:rPr>
              <a:t>site</a:t>
            </a:r>
            <a:r>
              <a:rPr lang="es-ES" sz="4800" dirty="0">
                <a:solidFill>
                  <a:schemeClr val="bg1"/>
                </a:solidFill>
              </a:rPr>
              <a:t> hacia otros derroteros (C#)?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569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2644170"/>
            <a:ext cx="929038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¿Cuál crees que fue el cambio/salto más importante en .NET?</a:t>
            </a:r>
          </a:p>
        </p:txBody>
      </p:sp>
    </p:spTree>
    <p:extLst>
      <p:ext uri="{BB962C8B-B14F-4D97-AF65-F5344CB8AC3E}">
        <p14:creationId xmlns:p14="http://schemas.microsoft.com/office/powerpoint/2010/main" val="341343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2644170"/>
            <a:ext cx="929038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¿Qué opinas del futuro de .NET (.NET 6)?</a:t>
            </a:r>
          </a:p>
        </p:txBody>
      </p:sp>
    </p:spTree>
    <p:extLst>
      <p:ext uri="{BB962C8B-B14F-4D97-AF65-F5344CB8AC3E}">
        <p14:creationId xmlns:p14="http://schemas.microsoft.com/office/powerpoint/2010/main" val="218183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2E2E2-310C-4056-8EC9-309CCF469575}"/>
              </a:ext>
            </a:extLst>
          </p:cNvPr>
          <p:cNvGrpSpPr/>
          <p:nvPr/>
        </p:nvGrpSpPr>
        <p:grpSpPr>
          <a:xfrm>
            <a:off x="3754528" y="3165347"/>
            <a:ext cx="4797245" cy="1568448"/>
            <a:chOff x="3821817" y="2740193"/>
            <a:chExt cx="4797245" cy="1568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28E8D6-DAF3-46D9-BCEA-BB443F46182B}"/>
                </a:ext>
              </a:extLst>
            </p:cNvPr>
            <p:cNvSpPr txBox="1"/>
            <p:nvPr/>
          </p:nvSpPr>
          <p:spPr>
            <a:xfrm>
              <a:off x="3821817" y="2740193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GRACIAS</a:t>
              </a:r>
              <a:endParaRPr lang="ko-KR" altLang="en-US" sz="60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EF1E8-CC8D-4716-8CE9-13746510D55F}"/>
                </a:ext>
              </a:extLst>
            </p:cNvPr>
            <p:cNvSpPr txBox="1"/>
            <p:nvPr/>
          </p:nvSpPr>
          <p:spPr>
            <a:xfrm>
              <a:off x="3841966" y="39289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>
                  <a:solidFill>
                    <a:schemeClr val="bg1"/>
                  </a:solidFill>
                  <a:cs typeface="Arial" pitchFamily="34" charset="0"/>
                </a:rPr>
                <a:t>Te esperamos en el próximo café virtual!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Inicio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en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informática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etc.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Inicios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elGuille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521092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¿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Porque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empezó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escribir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blog?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Blog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Opinión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acerca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evolución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futuro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37242" cy="777510"/>
            <a:chOff x="6102442" y="1483456"/>
            <a:chExt cx="5437242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77844" y="1643156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.NET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A18592-0D12-4E86-8328-4F06FAB8C11A}"/>
              </a:ext>
            </a:extLst>
          </p:cNvPr>
          <p:cNvSpPr txBox="1"/>
          <p:nvPr/>
        </p:nvSpPr>
        <p:spPr>
          <a:xfrm>
            <a:off x="775855" y="842955"/>
            <a:ext cx="1080654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Rompamos el hielo</a:t>
            </a:r>
          </a:p>
          <a:p>
            <a:endParaRPr lang="es-ES" sz="48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¿Te animarías a recomendar un libro?</a:t>
            </a:r>
            <a:endParaRPr lang="es-ES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¿Y una serie?</a:t>
            </a:r>
          </a:p>
        </p:txBody>
      </p:sp>
    </p:spTree>
    <p:extLst>
      <p:ext uri="{BB962C8B-B14F-4D97-AF65-F5344CB8AC3E}">
        <p14:creationId xmlns:p14="http://schemas.microsoft.com/office/powerpoint/2010/main" val="1228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¿Cuándo te diste cuenta de que lo tuyo era el desarrollo?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¿Con que lenguaje de programación comenzaste?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957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3013501"/>
            <a:ext cx="929038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¿Cómo comenzaste con tu blog?, ¿Que te motivó a hacerlo?</a:t>
            </a:r>
          </a:p>
        </p:txBody>
      </p:sp>
    </p:spTree>
    <p:extLst>
      <p:ext uri="{BB962C8B-B14F-4D97-AF65-F5344CB8AC3E}">
        <p14:creationId xmlns:p14="http://schemas.microsoft.com/office/powerpoint/2010/main" val="276276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Fuiste un pionero en el mundo de las comunidades, has colaborado con INETA, LATAM e IBERIA ¿Cómo ves las comunidades a día de hoy?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72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2644170"/>
            <a:ext cx="929038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¿Cuándo comenzaste en el mundo de las comunidades? </a:t>
            </a:r>
          </a:p>
        </p:txBody>
      </p:sp>
    </p:spTree>
    <p:extLst>
      <p:ext uri="{BB962C8B-B14F-4D97-AF65-F5344CB8AC3E}">
        <p14:creationId xmlns:p14="http://schemas.microsoft.com/office/powerpoint/2010/main" val="2606592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480</Words>
  <Application>Microsoft Office PowerPoint</Application>
  <PresentationFormat>Panorámica</PresentationFormat>
  <Paragraphs>56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Marcelo Villacorta Moreno</cp:lastModifiedBy>
  <cp:revision>35</cp:revision>
  <dcterms:created xsi:type="dcterms:W3CDTF">2019-01-14T06:35:35Z</dcterms:created>
  <dcterms:modified xsi:type="dcterms:W3CDTF">2021-04-04T09:13:51Z</dcterms:modified>
</cp:coreProperties>
</file>