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2"/>
  </p:notesMasterIdLst>
  <p:sldIdLst>
    <p:sldId id="270" r:id="rId4"/>
    <p:sldId id="281" r:id="rId5"/>
    <p:sldId id="274" r:id="rId6"/>
    <p:sldId id="320" r:id="rId7"/>
    <p:sldId id="317" r:id="rId8"/>
    <p:sldId id="346" r:id="rId9"/>
    <p:sldId id="357" r:id="rId10"/>
    <p:sldId id="356" r:id="rId11"/>
    <p:sldId id="350" r:id="rId12"/>
    <p:sldId id="360" r:id="rId13"/>
    <p:sldId id="354" r:id="rId14"/>
    <p:sldId id="358" r:id="rId15"/>
    <p:sldId id="352" r:id="rId16"/>
    <p:sldId id="361" r:id="rId17"/>
    <p:sldId id="362" r:id="rId18"/>
    <p:sldId id="345" r:id="rId19"/>
    <p:sldId id="35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20"/>
          </p14:sldIdLst>
        </p14:section>
        <p14:section name="Sección 1" id="{0F38C20B-0002-44CC-837C-530369243489}">
          <p14:sldIdLst>
            <p14:sldId id="317"/>
            <p14:sldId id="346"/>
          </p14:sldIdLst>
        </p14:section>
        <p14:section name="Sección 2" id="{66316566-85E1-4915-A84E-D57E5C452C4C}">
          <p14:sldIdLst>
            <p14:sldId id="357"/>
            <p14:sldId id="356"/>
            <p14:sldId id="350"/>
            <p14:sldId id="360"/>
            <p14:sldId id="354"/>
          </p14:sldIdLst>
        </p14:section>
        <p14:section name="Sección 3" id="{FC17C10C-8F6C-490B-AF47-CC8CAD42EB4D}">
          <p14:sldIdLst>
            <p14:sldId id="358"/>
            <p14:sldId id="352"/>
            <p14:sldId id="361"/>
            <p14:sldId id="362"/>
          </p14:sldIdLst>
        </p14:section>
        <p14:section name="Sección 4" id="{65EE8A9D-4FFD-42F9-A1D1-1955D14363DA}">
          <p14:sldIdLst>
            <p14:sldId id="345"/>
            <p14:sldId id="355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María Aguilar" initials="JMA" lastIdx="1" clrIdx="0">
    <p:extLst>
      <p:ext uri="{19B8F6BF-5375-455C-9EA6-DF929625EA0E}">
        <p15:presenceInfo xmlns:p15="http://schemas.microsoft.com/office/powerpoint/2012/main" userId="c251c4580abb8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81EF1-D9F4-4C1C-BBA8-7CB6FB1E88E7}" v="93" dt="2020-11-04T10:50:03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0"/>
    <p:restoredTop sz="94694"/>
  </p:normalViewPr>
  <p:slideViewPr>
    <p:cSldViewPr snapToGrid="0">
      <p:cViewPr varScale="1">
        <p:scale>
          <a:sx n="195" d="100"/>
          <a:sy n="195" d="100"/>
        </p:scale>
        <p:origin x="23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uárez Ruiz" userId="d81365b2f51a81b5" providerId="Windows Live" clId="Web-{5AA02727-E9B4-4FB7-898C-05134DC21549}"/>
    <pc:docChg chg="addSld delSld modSld modSection">
      <pc:chgData name="Javier Suárez Ruiz" userId="d81365b2f51a81b5" providerId="Windows Live" clId="Web-{5AA02727-E9B4-4FB7-898C-05134DC21549}" dt="2020-10-12T10:51:54.216" v="23" actId="20577"/>
      <pc:docMkLst>
        <pc:docMk/>
      </pc:docMkLst>
      <pc:sldChg chg="modSp add replId">
        <pc:chgData name="Javier Suárez Ruiz" userId="d81365b2f51a81b5" providerId="Windows Live" clId="Web-{5AA02727-E9B4-4FB7-898C-05134DC21549}" dt="2020-10-12T10:51:52.810" v="21" actId="20577"/>
        <pc:sldMkLst>
          <pc:docMk/>
          <pc:sldMk cId="2647306197" sldId="351"/>
        </pc:sldMkLst>
        <pc:spChg chg="mod">
          <ac:chgData name="Javier Suárez Ruiz" userId="d81365b2f51a81b5" providerId="Windows Live" clId="Web-{5AA02727-E9B4-4FB7-898C-05134DC21549}" dt="2020-10-12T10:51:52.810" v="21" actId="20577"/>
          <ac:spMkLst>
            <pc:docMk/>
            <pc:sldMk cId="2647306197" sldId="351"/>
            <ac:spMk id="3" creationId="{344AB350-A049-445A-BE2B-BAB62B6D53CD}"/>
          </ac:spMkLst>
        </pc:spChg>
      </pc:sldChg>
      <pc:sldChg chg="new del">
        <pc:chgData name="Javier Suárez Ruiz" userId="d81365b2f51a81b5" providerId="Windows Live" clId="Web-{5AA02727-E9B4-4FB7-898C-05134DC21549}" dt="2020-10-12T10:50:36.917" v="1"/>
        <pc:sldMkLst>
          <pc:docMk/>
          <pc:sldMk cId="3866030127" sldId="351"/>
        </pc:sldMkLst>
      </pc:sldChg>
    </pc:docChg>
  </pc:docChgLst>
  <pc:docChgLst>
    <pc:chgData name="Javier Suárez" userId="d81365b2f51a81b5" providerId="Windows Live" clId="Web-{B8981EF1-D9F4-4C1C-BBA8-7CB6FB1E88E7}"/>
    <pc:docChg chg="modSld">
      <pc:chgData name="Javier Suárez" userId="d81365b2f51a81b5" providerId="Windows Live" clId="Web-{B8981EF1-D9F4-4C1C-BBA8-7CB6FB1E88E7}" dt="2020-11-04T10:50:03.293" v="92" actId="20577"/>
      <pc:docMkLst>
        <pc:docMk/>
      </pc:docMkLst>
      <pc:sldChg chg="modSp">
        <pc:chgData name="Javier Suárez" userId="d81365b2f51a81b5" providerId="Windows Live" clId="Web-{B8981EF1-D9F4-4C1C-BBA8-7CB6FB1E88E7}" dt="2020-11-04T10:49:42.402" v="35" actId="20577"/>
        <pc:sldMkLst>
          <pc:docMk/>
          <pc:sldMk cId="2241350302" sldId="281"/>
        </pc:sldMkLst>
        <pc:spChg chg="mod">
          <ac:chgData name="Javier Suárez" userId="d81365b2f51a81b5" providerId="Windows Live" clId="Web-{B8981EF1-D9F4-4C1C-BBA8-7CB6FB1E88E7}" dt="2020-11-04T10:49:42.402" v="35" actId="20577"/>
          <ac:spMkLst>
            <pc:docMk/>
            <pc:sldMk cId="2241350302" sldId="281"/>
            <ac:spMk id="23" creationId="{C56A37C4-DABC-47DA-967A-B8BD3D2E7B76}"/>
          </ac:spMkLst>
        </pc:spChg>
      </pc:sldChg>
      <pc:sldChg chg="modSp">
        <pc:chgData name="Javier Suárez" userId="d81365b2f51a81b5" providerId="Windows Live" clId="Web-{B8981EF1-D9F4-4C1C-BBA8-7CB6FB1E88E7}" dt="2020-11-04T10:50:03.293" v="91" actId="20577"/>
        <pc:sldMkLst>
          <pc:docMk/>
          <pc:sldMk cId="122892756" sldId="320"/>
        </pc:sldMkLst>
        <pc:spChg chg="mod">
          <ac:chgData name="Javier Suárez" userId="d81365b2f51a81b5" providerId="Windows Live" clId="Web-{B8981EF1-D9F4-4C1C-BBA8-7CB6FB1E88E7}" dt="2020-11-04T10:50:03.293" v="91" actId="20577"/>
          <ac:spMkLst>
            <pc:docMk/>
            <pc:sldMk cId="122892756" sldId="320"/>
            <ac:spMk id="3" creationId="{2EA18592-0D12-4E86-8328-4F06FAB8C11A}"/>
          </ac:spMkLst>
        </pc:spChg>
      </pc:sldChg>
      <pc:sldChg chg="modSp">
        <pc:chgData name="Javier Suárez" userId="d81365b2f51a81b5" providerId="Windows Live" clId="Web-{B8981EF1-D9F4-4C1C-BBA8-7CB6FB1E88E7}" dt="2020-11-04T10:49:14.291" v="10"/>
        <pc:sldMkLst>
          <pc:docMk/>
          <pc:sldMk cId="3313112935" sldId="356"/>
        </pc:sldMkLst>
        <pc:spChg chg="mod">
          <ac:chgData name="Javier Suárez" userId="d81365b2f51a81b5" providerId="Windows Live" clId="Web-{B8981EF1-D9F4-4C1C-BBA8-7CB6FB1E88E7}" dt="2020-11-04T10:49:14.291" v="10"/>
          <ac:spMkLst>
            <pc:docMk/>
            <pc:sldMk cId="3313112935" sldId="356"/>
            <ac:spMk id="5" creationId="{0F16FD25-5DBA-492A-8F25-FDA5D5BD78AD}"/>
          </ac:spMkLst>
        </pc:spChg>
        <pc:picChg chg="mod">
          <ac:chgData name="Javier Suárez" userId="d81365b2f51a81b5" providerId="Windows Live" clId="Web-{B8981EF1-D9F4-4C1C-BBA8-7CB6FB1E88E7}" dt="2020-11-04T10:47:41.101" v="5" actId="1076"/>
          <ac:picMkLst>
            <pc:docMk/>
            <pc:sldMk cId="3313112935" sldId="356"/>
            <ac:picMk id="3" creationId="{1760CC4F-CA78-4051-B19E-86AC0B94BD0A}"/>
          </ac:picMkLst>
        </pc:picChg>
      </pc:sldChg>
    </pc:docChg>
  </pc:docChgLst>
  <pc:docChgLst>
    <pc:chgData name="José María Aguilar" userId="c251c4580abb8105" providerId="LiveId" clId="{4E4F2C94-5D9E-4D10-80BE-4ED97FC68C12}"/>
    <pc:docChg chg="custSel addSld delSld modSld sldOrd modSection">
      <pc:chgData name="José María Aguilar" userId="c251c4580abb8105" providerId="LiveId" clId="{4E4F2C94-5D9E-4D10-80BE-4ED97FC68C12}" dt="2020-10-08T07:02:00.432" v="1730" actId="20577"/>
      <pc:docMkLst>
        <pc:docMk/>
      </pc:docMkLst>
      <pc:sldChg chg="modSp mod">
        <pc:chgData name="José María Aguilar" userId="c251c4580abb8105" providerId="LiveId" clId="{4E4F2C94-5D9E-4D10-80BE-4ED97FC68C12}" dt="2020-10-08T06:39:49.172" v="378" actId="20577"/>
        <pc:sldMkLst>
          <pc:docMk/>
          <pc:sldMk cId="2241350302" sldId="281"/>
        </pc:sldMkLst>
        <pc:spChg chg="mod">
          <ac:chgData name="José María Aguilar" userId="c251c4580abb8105" providerId="LiveId" clId="{4E4F2C94-5D9E-4D10-80BE-4ED97FC68C12}" dt="2020-10-08T06:39:49.172" v="378" actId="20577"/>
          <ac:spMkLst>
            <pc:docMk/>
            <pc:sldMk cId="2241350302" sldId="281"/>
            <ac:spMk id="26" creationId="{694DE29D-6B98-436F-8766-CB165E4791B6}"/>
          </ac:spMkLst>
        </pc:spChg>
        <pc:spChg chg="mod">
          <ac:chgData name="José María Aguilar" userId="c251c4580abb8105" providerId="LiveId" clId="{4E4F2C94-5D9E-4D10-80BE-4ED97FC68C12}" dt="2020-10-08T06:39:46.828" v="376" actId="1076"/>
          <ac:spMkLst>
            <pc:docMk/>
            <pc:sldMk cId="2241350302" sldId="281"/>
            <ac:spMk id="27" creationId="{A43E111F-87BD-4613-BCE5-21209627810C}"/>
          </ac:spMkLst>
        </pc:spChg>
        <pc:spChg chg="mod">
          <ac:chgData name="José María Aguilar" userId="c251c4580abb8105" providerId="LiveId" clId="{4E4F2C94-5D9E-4D10-80BE-4ED97FC68C12}" dt="2020-10-08T06:39:43.716" v="375" actId="1076"/>
          <ac:spMkLst>
            <pc:docMk/>
            <pc:sldMk cId="2241350302" sldId="281"/>
            <ac:spMk id="28" creationId="{3A24A1B5-BD6B-4DC8-89BD-553CEF6BCC78}"/>
          </ac:spMkLst>
        </pc:spChg>
      </pc:sldChg>
      <pc:sldChg chg="modSp mod">
        <pc:chgData name="José María Aguilar" userId="c251c4580abb8105" providerId="LiveId" clId="{4E4F2C94-5D9E-4D10-80BE-4ED97FC68C12}" dt="2020-10-08T06:34:20.269" v="111" actId="1076"/>
        <pc:sldMkLst>
          <pc:docMk/>
          <pc:sldMk cId="332357096" sldId="317"/>
        </pc:sldMkLst>
        <pc:spChg chg="mod">
          <ac:chgData name="José María Aguilar" userId="c251c4580abb8105" providerId="LiveId" clId="{4E4F2C94-5D9E-4D10-80BE-4ED97FC68C12}" dt="2020-10-08T06:34:20.269" v="111" actId="1076"/>
          <ac:spMkLst>
            <pc:docMk/>
            <pc:sldMk cId="332357096" sldId="317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34:26.904" v="113" actId="6549"/>
        <pc:sldMkLst>
          <pc:docMk/>
          <pc:sldMk cId="122892756" sldId="320"/>
        </pc:sldMkLst>
        <pc:spChg chg="mod">
          <ac:chgData name="José María Aguilar" userId="c251c4580abb8105" providerId="LiveId" clId="{4E4F2C94-5D9E-4D10-80BE-4ED97FC68C12}" dt="2020-10-08T06:34:26.904" v="113" actId="6549"/>
          <ac:spMkLst>
            <pc:docMk/>
            <pc:sldMk cId="122892756" sldId="320"/>
            <ac:spMk id="3" creationId="{2EA18592-0D12-4E86-8328-4F06FAB8C11A}"/>
          </ac:spMkLst>
        </pc:spChg>
      </pc:sldChg>
      <pc:sldChg chg="modSp mod">
        <pc:chgData name="José María Aguilar" userId="c251c4580abb8105" providerId="LiveId" clId="{4E4F2C94-5D9E-4D10-80BE-4ED97FC68C12}" dt="2020-10-08T06:56:05.831" v="1434" actId="6549"/>
        <pc:sldMkLst>
          <pc:docMk/>
          <pc:sldMk cId="3368111732" sldId="335"/>
        </pc:sldMkLst>
        <pc:spChg chg="mod">
          <ac:chgData name="José María Aguilar" userId="c251c4580abb8105" providerId="LiveId" clId="{4E4F2C94-5D9E-4D10-80BE-4ED97FC68C12}" dt="2020-10-08T06:56:05.831" v="1434" actId="6549"/>
          <ac:spMkLst>
            <pc:docMk/>
            <pc:sldMk cId="3368111732" sldId="335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58:15.618" v="1548" actId="6549"/>
        <pc:sldMkLst>
          <pc:docMk/>
          <pc:sldMk cId="2972476984" sldId="343"/>
        </pc:sldMkLst>
        <pc:spChg chg="mod">
          <ac:chgData name="José María Aguilar" userId="c251c4580abb8105" providerId="LiveId" clId="{4E4F2C94-5D9E-4D10-80BE-4ED97FC68C12}" dt="2020-10-08T06:58:15.618" v="1548" actId="6549"/>
          <ac:spMkLst>
            <pc:docMk/>
            <pc:sldMk cId="2972476984" sldId="343"/>
            <ac:spMk id="3" creationId="{344AB350-A049-445A-BE2B-BAB62B6D53CD}"/>
          </ac:spMkLst>
        </pc:spChg>
      </pc:sldChg>
      <pc:sldChg chg="modSp add mod addCm delCm modCm">
        <pc:chgData name="José María Aguilar" userId="c251c4580abb8105" providerId="LiveId" clId="{4E4F2C94-5D9E-4D10-80BE-4ED97FC68C12}" dt="2020-10-08T06:56:45.962" v="1460" actId="20577"/>
        <pc:sldMkLst>
          <pc:docMk/>
          <pc:sldMk cId="3270141241" sldId="346"/>
        </pc:sldMkLst>
        <pc:spChg chg="mod">
          <ac:chgData name="José María Aguilar" userId="c251c4580abb8105" providerId="LiveId" clId="{4E4F2C94-5D9E-4D10-80BE-4ED97FC68C12}" dt="2020-10-08T06:56:45.962" v="1460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add del ord">
        <pc:chgData name="José María Aguilar" userId="c251c4580abb8105" providerId="LiveId" clId="{4E4F2C94-5D9E-4D10-80BE-4ED97FC68C12}" dt="2020-10-08T06:38:33.304" v="268" actId="47"/>
        <pc:sldMkLst>
          <pc:docMk/>
          <pc:sldMk cId="2119115687" sldId="347"/>
        </pc:sldMkLst>
      </pc:sldChg>
      <pc:sldChg chg="modSp add mod ord">
        <pc:chgData name="José María Aguilar" userId="c251c4580abb8105" providerId="LiveId" clId="{4E4F2C94-5D9E-4D10-80BE-4ED97FC68C12}" dt="2020-10-08T06:39:20.768" v="374"/>
        <pc:sldMkLst>
          <pc:docMk/>
          <pc:sldMk cId="3589330678" sldId="347"/>
        </pc:sldMkLst>
        <pc:spChg chg="mod">
          <ac:chgData name="José María Aguilar" userId="c251c4580abb8105" providerId="LiveId" clId="{4E4F2C94-5D9E-4D10-80BE-4ED97FC68C12}" dt="2020-10-08T06:39:12.668" v="372" actId="20577"/>
          <ac:spMkLst>
            <pc:docMk/>
            <pc:sldMk cId="3589330678" sldId="347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6:55:18.723" v="1423" actId="20577"/>
        <pc:sldMkLst>
          <pc:docMk/>
          <pc:sldMk cId="3246851222" sldId="348"/>
        </pc:sldMkLst>
        <pc:spChg chg="mod">
          <ac:chgData name="José María Aguilar" userId="c251c4580abb8105" providerId="LiveId" clId="{4E4F2C94-5D9E-4D10-80BE-4ED97FC68C12}" dt="2020-10-08T06:55:18.723" v="1423" actId="20577"/>
          <ac:spMkLst>
            <pc:docMk/>
            <pc:sldMk cId="3246851222" sldId="348"/>
            <ac:spMk id="2" creationId="{96C9902F-FA6A-450F-A779-6C4C2CCFD35B}"/>
          </ac:spMkLst>
        </pc:spChg>
      </pc:sldChg>
      <pc:sldChg chg="modSp add del mod ord">
        <pc:chgData name="José María Aguilar" userId="c251c4580abb8105" providerId="LiveId" clId="{4E4F2C94-5D9E-4D10-80BE-4ED97FC68C12}" dt="2020-10-08T06:40:30.290" v="388" actId="47"/>
        <pc:sldMkLst>
          <pc:docMk/>
          <pc:sldMk cId="3902158971" sldId="348"/>
        </pc:sldMkLst>
        <pc:spChg chg="mod">
          <ac:chgData name="José María Aguilar" userId="c251c4580abb8105" providerId="LiveId" clId="{4E4F2C94-5D9E-4D10-80BE-4ED97FC68C12}" dt="2020-10-08T06:40:25.286" v="387" actId="20577"/>
          <ac:spMkLst>
            <pc:docMk/>
            <pc:sldMk cId="3902158971" sldId="348"/>
            <ac:spMk id="2" creationId="{96C9902F-FA6A-450F-A779-6C4C2CCFD35B}"/>
          </ac:spMkLst>
        </pc:spChg>
      </pc:sldChg>
      <pc:sldChg chg="add del">
        <pc:chgData name="José María Aguilar" userId="c251c4580abb8105" providerId="LiveId" clId="{4E4F2C94-5D9E-4D10-80BE-4ED97FC68C12}" dt="2020-10-08T06:54:56.929" v="1399" actId="47"/>
        <pc:sldMkLst>
          <pc:docMk/>
          <pc:sldMk cId="749504060" sldId="349"/>
        </pc:sldMkLst>
      </pc:sldChg>
      <pc:sldChg chg="modSp add mod">
        <pc:chgData name="José María Aguilar" userId="c251c4580abb8105" providerId="LiveId" clId="{4E4F2C94-5D9E-4D10-80BE-4ED97FC68C12}" dt="2020-10-08T06:58:01.615" v="1540" actId="1076"/>
        <pc:sldMkLst>
          <pc:docMk/>
          <pc:sldMk cId="1357609492" sldId="349"/>
        </pc:sldMkLst>
        <pc:spChg chg="mod">
          <ac:chgData name="José María Aguilar" userId="c251c4580abb8105" providerId="LiveId" clId="{4E4F2C94-5D9E-4D10-80BE-4ED97FC68C12}" dt="2020-10-08T06:58:01.615" v="1540" actId="1076"/>
          <ac:spMkLst>
            <pc:docMk/>
            <pc:sldMk cId="1357609492" sldId="349"/>
            <ac:spMk id="2" creationId="{96C9902F-FA6A-450F-A779-6C4C2CCFD35B}"/>
          </ac:spMkLst>
        </pc:spChg>
      </pc:sldChg>
      <pc:sldChg chg="modSp add del mod">
        <pc:chgData name="José María Aguilar" userId="c251c4580abb8105" providerId="LiveId" clId="{4E4F2C94-5D9E-4D10-80BE-4ED97FC68C12}" dt="2020-10-08T06:59:40.229" v="1595" actId="47"/>
        <pc:sldMkLst>
          <pc:docMk/>
          <pc:sldMk cId="941701059" sldId="350"/>
        </pc:sldMkLst>
        <pc:spChg chg="mod">
          <ac:chgData name="José María Aguilar" userId="c251c4580abb8105" providerId="LiveId" clId="{4E4F2C94-5D9E-4D10-80BE-4ED97FC68C12}" dt="2020-10-08T06:59:24.575" v="1594" actId="20577"/>
          <ac:spMkLst>
            <pc:docMk/>
            <pc:sldMk cId="941701059" sldId="350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7:02:00.432" v="1730" actId="20577"/>
        <pc:sldMkLst>
          <pc:docMk/>
          <pc:sldMk cId="4013990660" sldId="350"/>
        </pc:sldMkLst>
        <pc:spChg chg="mod">
          <ac:chgData name="José María Aguilar" userId="c251c4580abb8105" providerId="LiveId" clId="{4E4F2C94-5D9E-4D10-80BE-4ED97FC68C12}" dt="2020-10-08T07:02:00.432" v="1730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  <pc:docChgLst>
    <pc:chgData name="Marcelo Villacorta Moreno" userId="fa2a30abd50fb9d0" providerId="LiveId" clId="{AFD975BB-9FFD-4B2F-B5D7-FBF056605C03}"/>
    <pc:docChg chg="custSel addSld modSld sldOrd modSection">
      <pc:chgData name="Marcelo Villacorta Moreno" userId="fa2a30abd50fb9d0" providerId="LiveId" clId="{AFD975BB-9FFD-4B2F-B5D7-FBF056605C03}" dt="2020-11-04T10:29:59.848" v="501" actId="20577"/>
      <pc:docMkLst>
        <pc:docMk/>
      </pc:docMkLst>
      <pc:sldChg chg="mod modShow">
        <pc:chgData name="Marcelo Villacorta Moreno" userId="fa2a30abd50fb9d0" providerId="LiveId" clId="{AFD975BB-9FFD-4B2F-B5D7-FBF056605C03}" dt="2020-11-04T10:23:01.077" v="303" actId="729"/>
        <pc:sldMkLst>
          <pc:docMk/>
          <pc:sldMk cId="1274702662" sldId="327"/>
        </pc:sldMkLst>
      </pc:sldChg>
      <pc:sldChg chg="mod modShow">
        <pc:chgData name="Marcelo Villacorta Moreno" userId="fa2a30abd50fb9d0" providerId="LiveId" clId="{AFD975BB-9FFD-4B2F-B5D7-FBF056605C03}" dt="2020-11-04T10:23:05.979" v="304" actId="729"/>
        <pc:sldMkLst>
          <pc:docMk/>
          <pc:sldMk cId="1110835856" sldId="336"/>
        </pc:sldMkLst>
      </pc:sldChg>
      <pc:sldChg chg="modSp mod">
        <pc:chgData name="Marcelo Villacorta Moreno" userId="fa2a30abd50fb9d0" providerId="LiveId" clId="{AFD975BB-9FFD-4B2F-B5D7-FBF056605C03}" dt="2020-11-04T10:23:45.068" v="316" actId="20577"/>
        <pc:sldMkLst>
          <pc:docMk/>
          <pc:sldMk cId="3270141241" sldId="346"/>
        </pc:sldMkLst>
        <pc:spChg chg="mod">
          <ac:chgData name="Marcelo Villacorta Moreno" userId="fa2a30abd50fb9d0" providerId="LiveId" clId="{AFD975BB-9FFD-4B2F-B5D7-FBF056605C03}" dt="2020-11-04T10:23:45.068" v="316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 modShow">
        <pc:chgData name="Marcelo Villacorta Moreno" userId="fa2a30abd50fb9d0" providerId="LiveId" clId="{AFD975BB-9FFD-4B2F-B5D7-FBF056605C03}" dt="2020-11-04T10:23:24.206" v="305" actId="729"/>
        <pc:sldMkLst>
          <pc:docMk/>
          <pc:sldMk cId="69728646" sldId="353"/>
        </pc:sldMkLst>
      </pc:sldChg>
      <pc:sldChg chg="modSp mod">
        <pc:chgData name="Marcelo Villacorta Moreno" userId="fa2a30abd50fb9d0" providerId="LiveId" clId="{AFD975BB-9FFD-4B2F-B5D7-FBF056605C03}" dt="2020-11-04T10:29:59.848" v="501" actId="20577"/>
        <pc:sldMkLst>
          <pc:docMk/>
          <pc:sldMk cId="2488843244" sldId="355"/>
        </pc:sldMkLst>
        <pc:spChg chg="mod">
          <ac:chgData name="Marcelo Villacorta Moreno" userId="fa2a30abd50fb9d0" providerId="LiveId" clId="{AFD975BB-9FFD-4B2F-B5D7-FBF056605C03}" dt="2020-11-04T10:29:59.848" v="501" actId="20577"/>
          <ac:spMkLst>
            <pc:docMk/>
            <pc:sldMk cId="2488843244" sldId="355"/>
            <ac:spMk id="2" creationId="{96C9902F-FA6A-450F-A779-6C4C2CCFD35B}"/>
          </ac:spMkLst>
        </pc:spChg>
      </pc:sldChg>
      <pc:sldChg chg="addSp modSp new mod">
        <pc:chgData name="Marcelo Villacorta Moreno" userId="fa2a30abd50fb9d0" providerId="LiveId" clId="{AFD975BB-9FFD-4B2F-B5D7-FBF056605C03}" dt="2020-11-04T10:24:40.011" v="323" actId="313"/>
        <pc:sldMkLst>
          <pc:docMk/>
          <pc:sldMk cId="3313112935" sldId="356"/>
        </pc:sldMkLst>
        <pc:spChg chg="add mod">
          <ac:chgData name="Marcelo Villacorta Moreno" userId="fa2a30abd50fb9d0" providerId="LiveId" clId="{AFD975BB-9FFD-4B2F-B5D7-FBF056605C03}" dt="2020-11-04T10:24:40.011" v="323" actId="313"/>
          <ac:spMkLst>
            <pc:docMk/>
            <pc:sldMk cId="3313112935" sldId="356"/>
            <ac:spMk id="5" creationId="{0F16FD25-5DBA-492A-8F25-FDA5D5BD78AD}"/>
          </ac:spMkLst>
        </pc:spChg>
        <pc:picChg chg="add mod">
          <ac:chgData name="Marcelo Villacorta Moreno" userId="fa2a30abd50fb9d0" providerId="LiveId" clId="{AFD975BB-9FFD-4B2F-B5D7-FBF056605C03}" dt="2020-11-04T10:16:13.265" v="5" actId="1076"/>
          <ac:picMkLst>
            <pc:docMk/>
            <pc:sldMk cId="3313112935" sldId="356"/>
            <ac:picMk id="3" creationId="{1760CC4F-CA78-4051-B19E-86AC0B94BD0A}"/>
          </ac:picMkLst>
        </pc:picChg>
      </pc:sldChg>
      <pc:sldChg chg="addSp modSp new mod">
        <pc:chgData name="Marcelo Villacorta Moreno" userId="fa2a30abd50fb9d0" providerId="LiveId" clId="{AFD975BB-9FFD-4B2F-B5D7-FBF056605C03}" dt="2020-11-04T10:18:50.369" v="181" actId="20577"/>
        <pc:sldMkLst>
          <pc:docMk/>
          <pc:sldMk cId="3587638717" sldId="357"/>
        </pc:sldMkLst>
        <pc:spChg chg="add mod">
          <ac:chgData name="Marcelo Villacorta Moreno" userId="fa2a30abd50fb9d0" providerId="LiveId" clId="{AFD975BB-9FFD-4B2F-B5D7-FBF056605C03}" dt="2020-11-04T10:18:50.369" v="181" actId="20577"/>
          <ac:spMkLst>
            <pc:docMk/>
            <pc:sldMk cId="3587638717" sldId="357"/>
            <ac:spMk id="3" creationId="{BB8B674E-9868-4AF9-B8F5-DBB5948C87C4}"/>
          </ac:spMkLst>
        </pc:spChg>
      </pc:sldChg>
      <pc:sldChg chg="addSp modSp new mod ord">
        <pc:chgData name="Marcelo Villacorta Moreno" userId="fa2a30abd50fb9d0" providerId="LiveId" clId="{AFD975BB-9FFD-4B2F-B5D7-FBF056605C03}" dt="2020-11-04T10:20:31.017" v="302" actId="313"/>
        <pc:sldMkLst>
          <pc:docMk/>
          <pc:sldMk cId="2930790594" sldId="358"/>
        </pc:sldMkLst>
        <pc:spChg chg="add mod">
          <ac:chgData name="Marcelo Villacorta Moreno" userId="fa2a30abd50fb9d0" providerId="LiveId" clId="{AFD975BB-9FFD-4B2F-B5D7-FBF056605C03}" dt="2020-11-04T10:20:31.017" v="302" actId="313"/>
          <ac:spMkLst>
            <pc:docMk/>
            <pc:sldMk cId="2930790594" sldId="358"/>
            <ac:spMk id="3" creationId="{5BF32092-3469-40EC-804E-559C98875A9C}"/>
          </ac:spMkLst>
        </pc:spChg>
      </pc:sldChg>
      <pc:sldChg chg="addSp modSp new mod">
        <pc:chgData name="Marcelo Villacorta Moreno" userId="fa2a30abd50fb9d0" providerId="LiveId" clId="{AFD975BB-9FFD-4B2F-B5D7-FBF056605C03}" dt="2020-11-04T10:28:36.729" v="451" actId="20577"/>
        <pc:sldMkLst>
          <pc:docMk/>
          <pc:sldMk cId="3120155123" sldId="359"/>
        </pc:sldMkLst>
        <pc:spChg chg="add mod">
          <ac:chgData name="Marcelo Villacorta Moreno" userId="fa2a30abd50fb9d0" providerId="LiveId" clId="{AFD975BB-9FFD-4B2F-B5D7-FBF056605C03}" dt="2020-11-04T10:28:36.729" v="451" actId="20577"/>
          <ac:spMkLst>
            <pc:docMk/>
            <pc:sldMk cId="3120155123" sldId="359"/>
            <ac:spMk id="3" creationId="{5715E0C5-71E7-484D-83ED-F21AA58E056A}"/>
          </ac:spMkLst>
        </pc:spChg>
      </pc:sldChg>
    </pc:docChg>
  </pc:docChgLst>
  <pc:docChgLst>
    <pc:chgData name="Javier Suárez Ruiz" userId="d81365b2f51a81b5" providerId="Windows Live" clId="Web-{4224E7C2-9A18-42D1-88AD-C425EFD31776}"/>
    <pc:docChg chg="modSld sldOrd">
      <pc:chgData name="Javier Suárez Ruiz" userId="d81365b2f51a81b5" providerId="Windows Live" clId="Web-{4224E7C2-9A18-42D1-88AD-C425EFD31776}" dt="2020-09-28T16:09:51.127" v="15"/>
      <pc:docMkLst>
        <pc:docMk/>
      </pc:docMkLst>
      <pc:sldChg chg="modSp">
        <pc:chgData name="Javier Suárez Ruiz" userId="d81365b2f51a81b5" providerId="Windows Live" clId="Web-{4224E7C2-9A18-42D1-88AD-C425EFD31776}" dt="2020-09-28T16:08:10.453" v="5" actId="20577"/>
        <pc:sldMkLst>
          <pc:docMk/>
          <pc:sldMk cId="676072" sldId="332"/>
        </pc:sldMkLst>
        <pc:spChg chg="mod">
          <ac:chgData name="Javier Suárez Ruiz" userId="d81365b2f51a81b5" providerId="Windows Live" clId="Web-{4224E7C2-9A18-42D1-88AD-C425EFD31776}" dt="2020-09-28T16:08:10.453" v="5" actId="20577"/>
          <ac:spMkLst>
            <pc:docMk/>
            <pc:sldMk cId="676072" sldId="33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8.315" v="14"/>
        <pc:sldMkLst>
          <pc:docMk/>
          <pc:sldMk cId="2768503562" sldId="333"/>
        </pc:sldMkLst>
      </pc:sldChg>
      <pc:sldChg chg="modSp ord">
        <pc:chgData name="Javier Suárez Ruiz" userId="d81365b2f51a81b5" providerId="Windows Live" clId="Web-{4224E7C2-9A18-42D1-88AD-C425EFD31776}" dt="2020-09-28T16:09:51.127" v="15"/>
        <pc:sldMkLst>
          <pc:docMk/>
          <pc:sldMk cId="3224445498" sldId="338"/>
        </pc:sldMkLst>
        <pc:spChg chg="mod">
          <ac:chgData name="Javier Suárez Ruiz" userId="d81365b2f51a81b5" providerId="Windows Live" clId="Web-{4224E7C2-9A18-42D1-88AD-C425EFD31776}" dt="2020-09-28T16:08:25.031" v="11" actId="20577"/>
          <ac:spMkLst>
            <pc:docMk/>
            <pc:sldMk cId="3224445498" sldId="33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224E7C2-9A18-42D1-88AD-C425EFD31776}" dt="2020-09-28T16:07:24.342" v="0" actId="1076"/>
        <pc:sldMkLst>
          <pc:docMk/>
          <pc:sldMk cId="132295399" sldId="342"/>
        </pc:sldMkLst>
        <pc:spChg chg="mod">
          <ac:chgData name="Javier Suárez Ruiz" userId="d81365b2f51a81b5" providerId="Windows Live" clId="Web-{4224E7C2-9A18-42D1-88AD-C425EFD31776}" dt="2020-09-28T16:07:24.342" v="0" actId="1076"/>
          <ac:spMkLst>
            <pc:docMk/>
            <pc:sldMk cId="132295399" sldId="34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7.158" v="13"/>
        <pc:sldMkLst>
          <pc:docMk/>
          <pc:sldMk cId="2972476984" sldId="343"/>
        </pc:sldMkLst>
      </pc:sldChg>
    </pc:docChg>
  </pc:docChgLst>
  <pc:docChgLst>
    <pc:chgData name="Javier Suárez Ruiz" userId="d81365b2f51a81b5" providerId="LiveId" clId="{47298CA9-1358-A84D-B01C-3B204BD04AFD}"/>
    <pc:docChg chg="addSld modSld">
      <pc:chgData name="Javier Suárez Ruiz" userId="d81365b2f51a81b5" providerId="LiveId" clId="{47298CA9-1358-A84D-B01C-3B204BD04AFD}" dt="2020-10-12T10:56:48.177" v="12" actId="1076"/>
      <pc:docMkLst>
        <pc:docMk/>
      </pc:docMkLst>
      <pc:sldChg chg="addSp delSp modSp">
        <pc:chgData name="Javier Suárez Ruiz" userId="d81365b2f51a81b5" providerId="LiveId" clId="{47298CA9-1358-A84D-B01C-3B204BD04AFD}" dt="2020-10-12T10:56:05.141" v="3"/>
        <pc:sldMkLst>
          <pc:docMk/>
          <pc:sldMk cId="1110835856" sldId="336"/>
        </pc:sldMkLst>
        <pc:spChg chg="add del mod">
          <ac:chgData name="Javier Suárez Ruiz" userId="d81365b2f51a81b5" providerId="LiveId" clId="{47298CA9-1358-A84D-B01C-3B204BD04AFD}" dt="2020-10-12T10:56:05.141" v="3"/>
          <ac:spMkLst>
            <pc:docMk/>
            <pc:sldMk cId="1110835856" sldId="336"/>
            <ac:spMk id="3" creationId="{20448F10-353C-AC4C-9EA1-FAFA2EF2F019}"/>
          </ac:spMkLst>
        </pc:spChg>
      </pc:sldChg>
      <pc:sldChg chg="modSp mod">
        <pc:chgData name="Javier Suárez Ruiz" userId="d81365b2f51a81b5" providerId="LiveId" clId="{47298CA9-1358-A84D-B01C-3B204BD04AFD}" dt="2020-10-12T10:55:50.206" v="1" actId="114"/>
        <pc:sldMkLst>
          <pc:docMk/>
          <pc:sldMk cId="3246851222" sldId="348"/>
        </pc:sldMkLst>
        <pc:spChg chg="mod">
          <ac:chgData name="Javier Suárez Ruiz" userId="d81365b2f51a81b5" providerId="LiveId" clId="{47298CA9-1358-A84D-B01C-3B204BD04AFD}" dt="2020-10-12T10:55:50.206" v="1" actId="114"/>
          <ac:spMkLst>
            <pc:docMk/>
            <pc:sldMk cId="3246851222" sldId="348"/>
            <ac:spMk id="2" creationId="{96C9902F-FA6A-450F-A779-6C4C2CCFD35B}"/>
          </ac:spMkLst>
        </pc:spChg>
      </pc:sldChg>
      <pc:sldChg chg="modSp mod">
        <pc:chgData name="Javier Suárez Ruiz" userId="d81365b2f51a81b5" providerId="LiveId" clId="{47298CA9-1358-A84D-B01C-3B204BD04AFD}" dt="2020-10-12T10:52:35.972" v="0" actId="207"/>
        <pc:sldMkLst>
          <pc:docMk/>
          <pc:sldMk cId="2647306197" sldId="351"/>
        </pc:sldMkLst>
        <pc:spChg chg="mod">
          <ac:chgData name="Javier Suárez Ruiz" userId="d81365b2f51a81b5" providerId="LiveId" clId="{47298CA9-1358-A84D-B01C-3B204BD04AFD}" dt="2020-10-12T10:52:35.972" v="0" actId="207"/>
          <ac:spMkLst>
            <pc:docMk/>
            <pc:sldMk cId="2647306197" sldId="351"/>
            <ac:spMk id="3" creationId="{344AB350-A049-445A-BE2B-BAB62B6D53CD}"/>
          </ac:spMkLst>
        </pc:spChg>
      </pc:sldChg>
      <pc:sldChg chg="modSp add mod">
        <pc:chgData name="Javier Suárez Ruiz" userId="d81365b2f51a81b5" providerId="LiveId" clId="{47298CA9-1358-A84D-B01C-3B204BD04AFD}" dt="2020-10-12T10:56:48.177" v="12" actId="1076"/>
        <pc:sldMkLst>
          <pc:docMk/>
          <pc:sldMk cId="2250880717" sldId="352"/>
        </pc:sldMkLst>
        <pc:spChg chg="mod">
          <ac:chgData name="Javier Suárez Ruiz" userId="d81365b2f51a81b5" providerId="LiveId" clId="{47298CA9-1358-A84D-B01C-3B204BD04AFD}" dt="2020-10-12T10:56:48.177" v="12" actId="1076"/>
          <ac:spMkLst>
            <pc:docMk/>
            <pc:sldMk cId="2250880717" sldId="352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4EC1F41B-535B-40FB-A98D-53CECC029CD6}"/>
    <pc:docChg chg="modSld">
      <pc:chgData name="Javier Suárez Ruiz" userId="d81365b2f51a81b5" providerId="Windows Live" clId="Web-{4EC1F41B-535B-40FB-A98D-53CECC029CD6}" dt="2020-10-12T10:46:32.538" v="10" actId="1076"/>
      <pc:docMkLst>
        <pc:docMk/>
      </pc:docMkLst>
      <pc:sldChg chg="modSp">
        <pc:chgData name="Javier Suárez Ruiz" userId="d81365b2f51a81b5" providerId="Windows Live" clId="Web-{4EC1F41B-535B-40FB-A98D-53CECC029CD6}" dt="2020-10-12T10:45:26.676" v="3" actId="14100"/>
        <pc:sldMkLst>
          <pc:docMk/>
          <pc:sldMk cId="332357096" sldId="317"/>
        </pc:sldMkLst>
        <pc:spChg chg="mod">
          <ac:chgData name="Javier Suárez Ruiz" userId="d81365b2f51a81b5" providerId="Windows Live" clId="Web-{4EC1F41B-535B-40FB-A98D-53CECC029CD6}" dt="2020-10-12T10:45:26.676" v="3" actId="14100"/>
          <ac:spMkLst>
            <pc:docMk/>
            <pc:sldMk cId="332357096" sldId="317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38.114" v="4" actId="20577"/>
        <pc:sldMkLst>
          <pc:docMk/>
          <pc:sldMk cId="3270141241" sldId="346"/>
        </pc:sldMkLst>
        <pc:spChg chg="mod">
          <ac:chgData name="Javier Suárez Ruiz" userId="d81365b2f51a81b5" providerId="Windows Live" clId="Web-{4EC1F41B-535B-40FB-A98D-53CECC029CD6}" dt="2020-10-12T10:45:38.114" v="4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6:32.538" v="10" actId="1076"/>
        <pc:sldMkLst>
          <pc:docMk/>
          <pc:sldMk cId="3246851222" sldId="348"/>
        </pc:sldMkLst>
        <pc:spChg chg="mod">
          <ac:chgData name="Javier Suárez Ruiz" userId="d81365b2f51a81b5" providerId="Windows Live" clId="Web-{4EC1F41B-535B-40FB-A98D-53CECC029CD6}" dt="2020-10-12T10:46:32.538" v="10" actId="1076"/>
          <ac:spMkLst>
            <pc:docMk/>
            <pc:sldMk cId="3246851222" sldId="34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50.349" v="7" actId="20577"/>
        <pc:sldMkLst>
          <pc:docMk/>
          <pc:sldMk cId="4013990660" sldId="350"/>
        </pc:sldMkLst>
        <pc:spChg chg="mod">
          <ac:chgData name="Javier Suárez Ruiz" userId="d81365b2f51a81b5" providerId="Windows Live" clId="Web-{4EC1F41B-535B-40FB-A98D-53CECC029CD6}" dt="2020-10-12T10:45:50.349" v="7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30/1/21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210906" y="2343112"/>
            <a:ext cx="956595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fueron los siguientes trabajos hasta llegar a Microsoft España?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1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81960" y="2737956"/>
            <a:ext cx="922807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¿Que roles tuviste en Microsoft España?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76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BF32092-3469-40EC-804E-559C98875A9C}"/>
              </a:ext>
            </a:extLst>
          </p:cNvPr>
          <p:cNvSpPr txBox="1"/>
          <p:nvPr/>
        </p:nvSpPr>
        <p:spPr>
          <a:xfrm>
            <a:off x="1143751" y="2817558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fue el salto a Microsoft </a:t>
            </a:r>
            <a:r>
              <a:rPr lang="es-ES" sz="4800" dirty="0" err="1">
                <a:solidFill>
                  <a:schemeClr val="bg1"/>
                </a:solidFill>
              </a:rPr>
              <a:t>Corp</a:t>
            </a:r>
            <a:r>
              <a:rPr lang="es-ES" sz="4800" dirty="0">
                <a:solidFill>
                  <a:schemeClr val="bg1"/>
                </a:solidFill>
              </a:rPr>
              <a:t> y el cambio a USA?</a:t>
            </a:r>
          </a:p>
        </p:txBody>
      </p:sp>
    </p:spTree>
    <p:extLst>
      <p:ext uri="{BB962C8B-B14F-4D97-AF65-F5344CB8AC3E}">
        <p14:creationId xmlns:p14="http://schemas.microsoft.com/office/powerpoint/2010/main" val="293079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853044" y="1905506"/>
            <a:ext cx="10485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4400" dirty="0">
                <a:solidFill>
                  <a:schemeClr val="bg1"/>
                </a:solidFill>
              </a:rPr>
              <a:t>Has trabajado en diferentes áreas, </a:t>
            </a:r>
            <a:r>
              <a:rPr lang="es-ES" sz="4400" dirty="0" err="1">
                <a:solidFill>
                  <a:schemeClr val="bg1"/>
                </a:solidFill>
              </a:rPr>
              <a:t>cuentanos</a:t>
            </a:r>
            <a:r>
              <a:rPr lang="es-ES" sz="4400" dirty="0">
                <a:solidFill>
                  <a:schemeClr val="bg1"/>
                </a:solidFill>
              </a:rPr>
              <a:t>, ¿qué cosas has hecho anteriormente con respecto a tu puesto actual?</a:t>
            </a:r>
          </a:p>
          <a:p>
            <a:pPr algn="ctr" fontAlgn="base"/>
            <a:r>
              <a:rPr lang="es-ES" sz="4400" dirty="0">
                <a:solidFill>
                  <a:schemeClr val="bg1"/>
                </a:solidFill>
              </a:rPr>
              <a:t>(XAML, </a:t>
            </a:r>
            <a:r>
              <a:rPr lang="es-ES" sz="4400" dirty="0" err="1">
                <a:solidFill>
                  <a:schemeClr val="bg1"/>
                </a:solidFill>
              </a:rPr>
              <a:t>bindings</a:t>
            </a:r>
            <a:r>
              <a:rPr lang="es-ES" sz="4400" dirty="0">
                <a:solidFill>
                  <a:schemeClr val="bg1"/>
                </a:solidFill>
              </a:rPr>
              <a:t>, </a:t>
            </a:r>
            <a:r>
              <a:rPr lang="es-ES" sz="4400" dirty="0" err="1">
                <a:solidFill>
                  <a:schemeClr val="bg1"/>
                </a:solidFill>
              </a:rPr>
              <a:t>etc</a:t>
            </a:r>
            <a:r>
              <a:rPr lang="es-ES" sz="4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88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BF32092-3469-40EC-804E-559C98875A9C}"/>
              </a:ext>
            </a:extLst>
          </p:cNvPr>
          <p:cNvSpPr txBox="1"/>
          <p:nvPr/>
        </p:nvSpPr>
        <p:spPr>
          <a:xfrm>
            <a:off x="1143751" y="2817558"/>
            <a:ext cx="9904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recuerdas el cambio a Apps Universales?</a:t>
            </a:r>
          </a:p>
        </p:txBody>
      </p:sp>
    </p:spTree>
    <p:extLst>
      <p:ext uri="{BB962C8B-B14F-4D97-AF65-F5344CB8AC3E}">
        <p14:creationId xmlns:p14="http://schemas.microsoft.com/office/powerpoint/2010/main" val="52165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BF32092-3469-40EC-804E-559C98875A9C}"/>
              </a:ext>
            </a:extLst>
          </p:cNvPr>
          <p:cNvSpPr txBox="1"/>
          <p:nvPr/>
        </p:nvSpPr>
        <p:spPr>
          <a:xfrm>
            <a:off x="1143751" y="2817558"/>
            <a:ext cx="9904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¿Cómo es tu dinámica habitual de trabajo?</a:t>
            </a:r>
          </a:p>
        </p:txBody>
      </p:sp>
    </p:spTree>
    <p:extLst>
      <p:ext uri="{BB962C8B-B14F-4D97-AF65-F5344CB8AC3E}">
        <p14:creationId xmlns:p14="http://schemas.microsoft.com/office/powerpoint/2010/main" val="335871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06364" y="2644170"/>
            <a:ext cx="9979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err="1">
                <a:solidFill>
                  <a:schemeClr val="bg1"/>
                </a:solidFill>
              </a:rPr>
              <a:t>Cuentamos</a:t>
            </a:r>
            <a:r>
              <a:rPr lang="es-ES" sz="4800" dirty="0">
                <a:solidFill>
                  <a:schemeClr val="bg1"/>
                </a:solidFill>
              </a:rPr>
              <a:t>, ¿cuál es el </a:t>
            </a:r>
            <a:r>
              <a:rPr lang="es-ES" sz="4800" dirty="0" err="1">
                <a:solidFill>
                  <a:schemeClr val="bg1"/>
                </a:solidFill>
              </a:rPr>
              <a:t>roadmap</a:t>
            </a:r>
            <a:r>
              <a:rPr lang="es-ES" sz="4800" dirty="0">
                <a:solidFill>
                  <a:schemeClr val="bg1"/>
                </a:solidFill>
              </a:rPr>
              <a:t> de </a:t>
            </a:r>
            <a:r>
              <a:rPr lang="es-ES" sz="4800" dirty="0" err="1">
                <a:solidFill>
                  <a:schemeClr val="bg1"/>
                </a:solidFill>
              </a:rPr>
              <a:t>WinUI</a:t>
            </a:r>
            <a:r>
              <a:rPr lang="es-ES" sz="4800" dirty="0">
                <a:solidFill>
                  <a:schemeClr val="bg1"/>
                </a:solidFill>
              </a:rPr>
              <a:t> 3 en los próximos meses?</a:t>
            </a:r>
          </a:p>
        </p:txBody>
      </p:sp>
    </p:spTree>
    <p:extLst>
      <p:ext uri="{BB962C8B-B14F-4D97-AF65-F5344CB8AC3E}">
        <p14:creationId xmlns:p14="http://schemas.microsoft.com/office/powerpoint/2010/main" val="349756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68412" y="3013501"/>
            <a:ext cx="985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es Project </a:t>
            </a:r>
            <a:r>
              <a:rPr lang="es-ES" sz="4800" dirty="0" err="1">
                <a:solidFill>
                  <a:schemeClr val="bg1"/>
                </a:solidFill>
              </a:rPr>
              <a:t>Reunion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884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6" y="1850059"/>
            <a:ext cx="10900217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Miguel, sevillano, es Senior </a:t>
            </a:r>
            <a:r>
              <a:rPr lang="es-ES" sz="3200" dirty="0" err="1">
                <a:solidFill>
                  <a:schemeClr val="bg1"/>
                </a:solidFill>
              </a:rPr>
              <a:t>Product</a:t>
            </a:r>
            <a:r>
              <a:rPr lang="es-ES" sz="3200" dirty="0">
                <a:solidFill>
                  <a:schemeClr val="bg1"/>
                </a:solidFill>
              </a:rPr>
              <a:t> Lead con más de 20 años de experiencia en la industria de la tecnología. </a:t>
            </a:r>
            <a:r>
              <a:rPr lang="es-ES" sz="3200" dirty="0">
                <a:solidFill>
                  <a:schemeClr val="bg1"/>
                </a:solidFill>
                <a:effectLst/>
              </a:rPr>
              <a:t>Le encanta crear productos desde la concepción hasta el lanzamiento y ha participado en varios lanzamientos importantes.</a:t>
            </a:r>
          </a:p>
          <a:p>
            <a:endParaRPr lang="es-E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ES" sz="3200" dirty="0">
                <a:solidFill>
                  <a:schemeClr val="bg1"/>
                </a:solidFill>
                <a:ea typeface="+mn-lt"/>
                <a:cs typeface="+mn-lt"/>
              </a:rPr>
              <a:t>Actualmente es PM en el equipo de ingeniería de UWP/XAML/</a:t>
            </a:r>
            <a:r>
              <a:rPr lang="es-ES" sz="3200" dirty="0" err="1">
                <a:solidFill>
                  <a:schemeClr val="bg1"/>
                </a:solidFill>
                <a:ea typeface="+mn-lt"/>
                <a:cs typeface="+mn-lt"/>
              </a:rPr>
              <a:t>WinUI</a:t>
            </a:r>
            <a:r>
              <a:rPr lang="es-ES" sz="3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37631" y="214135"/>
            <a:ext cx="4852053" cy="1862048"/>
            <a:chOff x="4590789" y="1814806"/>
            <a:chExt cx="4852053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2046881"/>
              <a:ext cx="383085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Iguel</a:t>
              </a:r>
              <a:r>
                <a:rPr lang="en-US" altLang="ko-KR" sz="4400" b="1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 </a:t>
              </a:r>
              <a:r>
                <a:rPr lang="en-US" altLang="ko-KR" sz="44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Ángel</a:t>
              </a:r>
              <a:endParaRPr lang="en-US" altLang="ko-KR" sz="44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11985" y="2632898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RAMOS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590789" y="1814806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en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Miguel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Ángel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Pasamos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la Universidad,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grupo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.NET, Image Cup,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Universidad y Microsoft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España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Microsoft Corp,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llegada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USA,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37242" cy="777510"/>
            <a:chOff x="6102442" y="1483456"/>
            <a:chExt cx="5437242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643156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El </a:t>
              </a:r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salto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 a USA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¿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Qué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novedades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llegarán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WinUI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año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WinUI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cs typeface="Arial"/>
              </a:rPr>
              <a:t>¿Nos recomendarías una serie?</a:t>
            </a: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 libro?</a:t>
            </a:r>
            <a:endParaRPr lang="es-ES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¿Y un comic?</a:t>
            </a: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¿Cual fue tu primer contacto con un ordenador?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274838"/>
            <a:ext cx="929038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¿Por qué estudiaste Ingeniería Informática?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14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8B674E-9868-4AF9-B8F5-DBB5948C87C4}"/>
              </a:ext>
            </a:extLst>
          </p:cNvPr>
          <p:cNvSpPr txBox="1"/>
          <p:nvPr/>
        </p:nvSpPr>
        <p:spPr>
          <a:xfrm>
            <a:off x="1450807" y="2274838"/>
            <a:ext cx="92903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recuerdas del club .NET de la Universidad? (y otras asociaciones como SUGUS </a:t>
            </a:r>
            <a:r>
              <a:rPr lang="es-ES" sz="4800" dirty="0" err="1">
                <a:solidFill>
                  <a:schemeClr val="bg1"/>
                </a:solidFill>
              </a:rPr>
              <a:t>etc</a:t>
            </a:r>
            <a:r>
              <a:rPr lang="es-ES" sz="4800" dirty="0">
                <a:solidFill>
                  <a:schemeClr val="bg1"/>
                </a:solidFill>
              </a:rPr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60CC4F-CA78-4051-B19E-86AC0B94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" y="780"/>
            <a:ext cx="12194591" cy="91770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16FD25-5DBA-492A-8F25-FDA5D5BD78AD}"/>
              </a:ext>
            </a:extLst>
          </p:cNvPr>
          <p:cNvSpPr txBox="1"/>
          <p:nvPr/>
        </p:nvSpPr>
        <p:spPr>
          <a:xfrm>
            <a:off x="104502" y="5986495"/>
            <a:ext cx="1181727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Que sentiste aquí,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</a:rPr>
              <a:t>¿Qué recuerdas de esta experiencia?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</a:rPr>
              <a:t>¿Y que paso con </a:t>
            </a:r>
            <a:r>
              <a:rPr lang="es-ES" sz="3200" i="1" dirty="0">
                <a:solidFill>
                  <a:schemeClr val="bg1"/>
                </a:solidFill>
              </a:rPr>
              <a:t>“Step </a:t>
            </a:r>
            <a:r>
              <a:rPr lang="es-ES" sz="3200" i="1" dirty="0" err="1">
                <a:solidFill>
                  <a:schemeClr val="bg1"/>
                </a:solidFill>
              </a:rPr>
              <a:t>by</a:t>
            </a:r>
            <a:r>
              <a:rPr lang="es-ES" sz="3200" i="1" dirty="0">
                <a:solidFill>
                  <a:schemeClr val="bg1"/>
                </a:solidFill>
              </a:rPr>
              <a:t> Step”</a:t>
            </a:r>
            <a:r>
              <a:rPr lang="es-ES" sz="3200" dirty="0">
                <a:solidFill>
                  <a:schemeClr val="bg1"/>
                </a:solidFill>
              </a:rPr>
              <a:t>?</a:t>
            </a:r>
            <a:endParaRPr lang="es-E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13380" y="3133415"/>
            <a:ext cx="936523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¿Cuál fue tu primer trabajo?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9906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316</Words>
  <Application>Microsoft Macintosh PowerPoint</Application>
  <PresentationFormat>Panorámica</PresentationFormat>
  <Paragraphs>46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Javier Suárez Ruiz</cp:lastModifiedBy>
  <cp:revision>24</cp:revision>
  <dcterms:created xsi:type="dcterms:W3CDTF">2019-01-14T06:35:35Z</dcterms:created>
  <dcterms:modified xsi:type="dcterms:W3CDTF">2021-01-30T11:02:19Z</dcterms:modified>
</cp:coreProperties>
</file>