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5"/>
  </p:notesMasterIdLst>
  <p:sldIdLst>
    <p:sldId id="270" r:id="rId4"/>
    <p:sldId id="281" r:id="rId5"/>
    <p:sldId id="274" r:id="rId6"/>
    <p:sldId id="320" r:id="rId7"/>
    <p:sldId id="317" r:id="rId8"/>
    <p:sldId id="346" r:id="rId9"/>
    <p:sldId id="357" r:id="rId10"/>
    <p:sldId id="350" r:id="rId11"/>
    <p:sldId id="353" r:id="rId12"/>
    <p:sldId id="356" r:id="rId13"/>
    <p:sldId id="354" r:id="rId14"/>
    <p:sldId id="319" r:id="rId15"/>
    <p:sldId id="359" r:id="rId16"/>
    <p:sldId id="358" r:id="rId17"/>
    <p:sldId id="327" r:id="rId18"/>
    <p:sldId id="336" r:id="rId19"/>
    <p:sldId id="352" r:id="rId20"/>
    <p:sldId id="348" r:id="rId21"/>
    <p:sldId id="345" r:id="rId22"/>
    <p:sldId id="355" r:id="rId23"/>
    <p:sldId id="31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C76A4AF3-ACB7-4A60-9EF7-B2943B5B9CB4}">
          <p14:sldIdLst>
            <p14:sldId id="270"/>
            <p14:sldId id="281"/>
            <p14:sldId id="274"/>
            <p14:sldId id="320"/>
          </p14:sldIdLst>
        </p14:section>
        <p14:section name="Sección 1" id="{0F38C20B-0002-44CC-837C-530369243489}">
          <p14:sldIdLst>
            <p14:sldId id="317"/>
            <p14:sldId id="346"/>
            <p14:sldId id="357"/>
            <p14:sldId id="350"/>
            <p14:sldId id="353"/>
            <p14:sldId id="356"/>
          </p14:sldIdLst>
        </p14:section>
        <p14:section name="Sección 2" id="{66316566-85E1-4915-A84E-D57E5C452C4C}">
          <p14:sldIdLst>
            <p14:sldId id="354"/>
            <p14:sldId id="319"/>
            <p14:sldId id="359"/>
          </p14:sldIdLst>
        </p14:section>
        <p14:section name="Sección 3" id="{FC17C10C-8F6C-490B-AF47-CC8CAD42EB4D}">
          <p14:sldIdLst>
            <p14:sldId id="358"/>
            <p14:sldId id="327"/>
            <p14:sldId id="336"/>
            <p14:sldId id="352"/>
            <p14:sldId id="348"/>
          </p14:sldIdLst>
        </p14:section>
        <p14:section name="Sección 4" id="{65EE8A9D-4FFD-42F9-A1D1-1955D14363DA}">
          <p14:sldIdLst>
            <p14:sldId id="345"/>
            <p14:sldId id="355"/>
          </p14:sldIdLst>
        </p14:section>
        <p14:section name="Cierre" id="{86E088BC-D135-4C9A-B45F-C7EC90C92432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é María Aguilar" initials="JMA" lastIdx="1" clrIdx="0">
    <p:extLst>
      <p:ext uri="{19B8F6BF-5375-455C-9EA6-DF929625EA0E}">
        <p15:presenceInfo xmlns:p15="http://schemas.microsoft.com/office/powerpoint/2012/main" userId="c251c4580abb81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81EF1-D9F4-4C1C-BBA8-7CB6FB1E88E7}" v="93" dt="2020-11-04T10:50:03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703"/>
  </p:normalViewPr>
  <p:slideViewPr>
    <p:cSldViewPr snapToGrid="0">
      <p:cViewPr>
        <p:scale>
          <a:sx n="89" d="100"/>
          <a:sy n="89" d="100"/>
        </p:scale>
        <p:origin x="19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Suárez Ruiz" userId="d81365b2f51a81b5" providerId="Windows Live" clId="Web-{5AA02727-E9B4-4FB7-898C-05134DC21549}"/>
    <pc:docChg chg="addSld delSld modSld modSection">
      <pc:chgData name="Javier Suárez Ruiz" userId="d81365b2f51a81b5" providerId="Windows Live" clId="Web-{5AA02727-E9B4-4FB7-898C-05134DC21549}" dt="2020-10-12T10:51:54.216" v="23" actId="20577"/>
      <pc:docMkLst>
        <pc:docMk/>
      </pc:docMkLst>
      <pc:sldChg chg="modSp add replId">
        <pc:chgData name="Javier Suárez Ruiz" userId="d81365b2f51a81b5" providerId="Windows Live" clId="Web-{5AA02727-E9B4-4FB7-898C-05134DC21549}" dt="2020-10-12T10:51:52.810" v="21" actId="20577"/>
        <pc:sldMkLst>
          <pc:docMk/>
          <pc:sldMk cId="2647306197" sldId="351"/>
        </pc:sldMkLst>
        <pc:spChg chg="mod">
          <ac:chgData name="Javier Suárez Ruiz" userId="d81365b2f51a81b5" providerId="Windows Live" clId="Web-{5AA02727-E9B4-4FB7-898C-05134DC21549}" dt="2020-10-12T10:51:52.810" v="21" actId="20577"/>
          <ac:spMkLst>
            <pc:docMk/>
            <pc:sldMk cId="2647306197" sldId="351"/>
            <ac:spMk id="3" creationId="{344AB350-A049-445A-BE2B-BAB62B6D53CD}"/>
          </ac:spMkLst>
        </pc:spChg>
      </pc:sldChg>
      <pc:sldChg chg="new del">
        <pc:chgData name="Javier Suárez Ruiz" userId="d81365b2f51a81b5" providerId="Windows Live" clId="Web-{5AA02727-E9B4-4FB7-898C-05134DC21549}" dt="2020-10-12T10:50:36.917" v="1"/>
        <pc:sldMkLst>
          <pc:docMk/>
          <pc:sldMk cId="3866030127" sldId="351"/>
        </pc:sldMkLst>
      </pc:sldChg>
    </pc:docChg>
  </pc:docChgLst>
  <pc:docChgLst>
    <pc:chgData name="Javier Suárez" userId="d81365b2f51a81b5" providerId="Windows Live" clId="Web-{B8981EF1-D9F4-4C1C-BBA8-7CB6FB1E88E7}"/>
    <pc:docChg chg="modSld">
      <pc:chgData name="Javier Suárez" userId="d81365b2f51a81b5" providerId="Windows Live" clId="Web-{B8981EF1-D9F4-4C1C-BBA8-7CB6FB1E88E7}" dt="2020-11-04T10:50:03.293" v="92" actId="20577"/>
      <pc:docMkLst>
        <pc:docMk/>
      </pc:docMkLst>
      <pc:sldChg chg="modSp">
        <pc:chgData name="Javier Suárez" userId="d81365b2f51a81b5" providerId="Windows Live" clId="Web-{B8981EF1-D9F4-4C1C-BBA8-7CB6FB1E88E7}" dt="2020-11-04T10:49:42.402" v="35" actId="20577"/>
        <pc:sldMkLst>
          <pc:docMk/>
          <pc:sldMk cId="2241350302" sldId="281"/>
        </pc:sldMkLst>
        <pc:spChg chg="mod">
          <ac:chgData name="Javier Suárez" userId="d81365b2f51a81b5" providerId="Windows Live" clId="Web-{B8981EF1-D9F4-4C1C-BBA8-7CB6FB1E88E7}" dt="2020-11-04T10:49:42.402" v="35" actId="20577"/>
          <ac:spMkLst>
            <pc:docMk/>
            <pc:sldMk cId="2241350302" sldId="281"/>
            <ac:spMk id="23" creationId="{C56A37C4-DABC-47DA-967A-B8BD3D2E7B76}"/>
          </ac:spMkLst>
        </pc:spChg>
      </pc:sldChg>
      <pc:sldChg chg="modSp">
        <pc:chgData name="Javier Suárez" userId="d81365b2f51a81b5" providerId="Windows Live" clId="Web-{B8981EF1-D9F4-4C1C-BBA8-7CB6FB1E88E7}" dt="2020-11-04T10:50:03.293" v="91" actId="20577"/>
        <pc:sldMkLst>
          <pc:docMk/>
          <pc:sldMk cId="122892756" sldId="320"/>
        </pc:sldMkLst>
        <pc:spChg chg="mod">
          <ac:chgData name="Javier Suárez" userId="d81365b2f51a81b5" providerId="Windows Live" clId="Web-{B8981EF1-D9F4-4C1C-BBA8-7CB6FB1E88E7}" dt="2020-11-04T10:50:03.293" v="91" actId="20577"/>
          <ac:spMkLst>
            <pc:docMk/>
            <pc:sldMk cId="122892756" sldId="320"/>
            <ac:spMk id="3" creationId="{2EA18592-0D12-4E86-8328-4F06FAB8C11A}"/>
          </ac:spMkLst>
        </pc:spChg>
      </pc:sldChg>
      <pc:sldChg chg="modSp">
        <pc:chgData name="Javier Suárez" userId="d81365b2f51a81b5" providerId="Windows Live" clId="Web-{B8981EF1-D9F4-4C1C-BBA8-7CB6FB1E88E7}" dt="2020-11-04T10:49:14.291" v="10"/>
        <pc:sldMkLst>
          <pc:docMk/>
          <pc:sldMk cId="3313112935" sldId="356"/>
        </pc:sldMkLst>
        <pc:spChg chg="mod">
          <ac:chgData name="Javier Suárez" userId="d81365b2f51a81b5" providerId="Windows Live" clId="Web-{B8981EF1-D9F4-4C1C-BBA8-7CB6FB1E88E7}" dt="2020-11-04T10:49:14.291" v="10"/>
          <ac:spMkLst>
            <pc:docMk/>
            <pc:sldMk cId="3313112935" sldId="356"/>
            <ac:spMk id="5" creationId="{0F16FD25-5DBA-492A-8F25-FDA5D5BD78AD}"/>
          </ac:spMkLst>
        </pc:spChg>
        <pc:picChg chg="mod">
          <ac:chgData name="Javier Suárez" userId="d81365b2f51a81b5" providerId="Windows Live" clId="Web-{B8981EF1-D9F4-4C1C-BBA8-7CB6FB1E88E7}" dt="2020-11-04T10:47:41.101" v="5" actId="1076"/>
          <ac:picMkLst>
            <pc:docMk/>
            <pc:sldMk cId="3313112935" sldId="356"/>
            <ac:picMk id="3" creationId="{1760CC4F-CA78-4051-B19E-86AC0B94BD0A}"/>
          </ac:picMkLst>
        </pc:picChg>
      </pc:sldChg>
    </pc:docChg>
  </pc:docChgLst>
  <pc:docChgLst>
    <pc:chgData name="José María Aguilar" userId="c251c4580abb8105" providerId="LiveId" clId="{4E4F2C94-5D9E-4D10-80BE-4ED97FC68C12}"/>
    <pc:docChg chg="custSel addSld delSld modSld sldOrd modSection">
      <pc:chgData name="José María Aguilar" userId="c251c4580abb8105" providerId="LiveId" clId="{4E4F2C94-5D9E-4D10-80BE-4ED97FC68C12}" dt="2020-10-08T07:02:00.432" v="1730" actId="20577"/>
      <pc:docMkLst>
        <pc:docMk/>
      </pc:docMkLst>
      <pc:sldChg chg="modSp mod">
        <pc:chgData name="José María Aguilar" userId="c251c4580abb8105" providerId="LiveId" clId="{4E4F2C94-5D9E-4D10-80BE-4ED97FC68C12}" dt="2020-10-08T06:39:49.172" v="378" actId="20577"/>
        <pc:sldMkLst>
          <pc:docMk/>
          <pc:sldMk cId="2241350302" sldId="281"/>
        </pc:sldMkLst>
        <pc:spChg chg="mod">
          <ac:chgData name="José María Aguilar" userId="c251c4580abb8105" providerId="LiveId" clId="{4E4F2C94-5D9E-4D10-80BE-4ED97FC68C12}" dt="2020-10-08T06:39:49.172" v="378" actId="20577"/>
          <ac:spMkLst>
            <pc:docMk/>
            <pc:sldMk cId="2241350302" sldId="281"/>
            <ac:spMk id="26" creationId="{694DE29D-6B98-436F-8766-CB165E4791B6}"/>
          </ac:spMkLst>
        </pc:spChg>
        <pc:spChg chg="mod">
          <ac:chgData name="José María Aguilar" userId="c251c4580abb8105" providerId="LiveId" clId="{4E4F2C94-5D9E-4D10-80BE-4ED97FC68C12}" dt="2020-10-08T06:39:46.828" v="376" actId="1076"/>
          <ac:spMkLst>
            <pc:docMk/>
            <pc:sldMk cId="2241350302" sldId="281"/>
            <ac:spMk id="27" creationId="{A43E111F-87BD-4613-BCE5-21209627810C}"/>
          </ac:spMkLst>
        </pc:spChg>
        <pc:spChg chg="mod">
          <ac:chgData name="José María Aguilar" userId="c251c4580abb8105" providerId="LiveId" clId="{4E4F2C94-5D9E-4D10-80BE-4ED97FC68C12}" dt="2020-10-08T06:39:43.716" v="375" actId="1076"/>
          <ac:spMkLst>
            <pc:docMk/>
            <pc:sldMk cId="2241350302" sldId="281"/>
            <ac:spMk id="28" creationId="{3A24A1B5-BD6B-4DC8-89BD-553CEF6BCC78}"/>
          </ac:spMkLst>
        </pc:spChg>
      </pc:sldChg>
      <pc:sldChg chg="modSp mod">
        <pc:chgData name="José María Aguilar" userId="c251c4580abb8105" providerId="LiveId" clId="{4E4F2C94-5D9E-4D10-80BE-4ED97FC68C12}" dt="2020-10-08T06:34:20.269" v="111" actId="1076"/>
        <pc:sldMkLst>
          <pc:docMk/>
          <pc:sldMk cId="332357096" sldId="317"/>
        </pc:sldMkLst>
        <pc:spChg chg="mod">
          <ac:chgData name="José María Aguilar" userId="c251c4580abb8105" providerId="LiveId" clId="{4E4F2C94-5D9E-4D10-80BE-4ED97FC68C12}" dt="2020-10-08T06:34:20.269" v="111" actId="1076"/>
          <ac:spMkLst>
            <pc:docMk/>
            <pc:sldMk cId="332357096" sldId="317"/>
            <ac:spMk id="2" creationId="{96C9902F-FA6A-450F-A779-6C4C2CCFD35B}"/>
          </ac:spMkLst>
        </pc:spChg>
      </pc:sldChg>
      <pc:sldChg chg="modSp mod">
        <pc:chgData name="José María Aguilar" userId="c251c4580abb8105" providerId="LiveId" clId="{4E4F2C94-5D9E-4D10-80BE-4ED97FC68C12}" dt="2020-10-08T06:34:26.904" v="113" actId="6549"/>
        <pc:sldMkLst>
          <pc:docMk/>
          <pc:sldMk cId="122892756" sldId="320"/>
        </pc:sldMkLst>
        <pc:spChg chg="mod">
          <ac:chgData name="José María Aguilar" userId="c251c4580abb8105" providerId="LiveId" clId="{4E4F2C94-5D9E-4D10-80BE-4ED97FC68C12}" dt="2020-10-08T06:34:26.904" v="113" actId="6549"/>
          <ac:spMkLst>
            <pc:docMk/>
            <pc:sldMk cId="122892756" sldId="320"/>
            <ac:spMk id="3" creationId="{2EA18592-0D12-4E86-8328-4F06FAB8C11A}"/>
          </ac:spMkLst>
        </pc:spChg>
      </pc:sldChg>
      <pc:sldChg chg="modSp mod">
        <pc:chgData name="José María Aguilar" userId="c251c4580abb8105" providerId="LiveId" clId="{4E4F2C94-5D9E-4D10-80BE-4ED97FC68C12}" dt="2020-10-08T06:56:05.831" v="1434" actId="6549"/>
        <pc:sldMkLst>
          <pc:docMk/>
          <pc:sldMk cId="3368111732" sldId="335"/>
        </pc:sldMkLst>
        <pc:spChg chg="mod">
          <ac:chgData name="José María Aguilar" userId="c251c4580abb8105" providerId="LiveId" clId="{4E4F2C94-5D9E-4D10-80BE-4ED97FC68C12}" dt="2020-10-08T06:56:05.831" v="1434" actId="6549"/>
          <ac:spMkLst>
            <pc:docMk/>
            <pc:sldMk cId="3368111732" sldId="335"/>
            <ac:spMk id="2" creationId="{96C9902F-FA6A-450F-A779-6C4C2CCFD35B}"/>
          </ac:spMkLst>
        </pc:spChg>
      </pc:sldChg>
      <pc:sldChg chg="modSp mod">
        <pc:chgData name="José María Aguilar" userId="c251c4580abb8105" providerId="LiveId" clId="{4E4F2C94-5D9E-4D10-80BE-4ED97FC68C12}" dt="2020-10-08T06:58:15.618" v="1548" actId="6549"/>
        <pc:sldMkLst>
          <pc:docMk/>
          <pc:sldMk cId="2972476984" sldId="343"/>
        </pc:sldMkLst>
        <pc:spChg chg="mod">
          <ac:chgData name="José María Aguilar" userId="c251c4580abb8105" providerId="LiveId" clId="{4E4F2C94-5D9E-4D10-80BE-4ED97FC68C12}" dt="2020-10-08T06:58:15.618" v="1548" actId="6549"/>
          <ac:spMkLst>
            <pc:docMk/>
            <pc:sldMk cId="2972476984" sldId="343"/>
            <ac:spMk id="3" creationId="{344AB350-A049-445A-BE2B-BAB62B6D53CD}"/>
          </ac:spMkLst>
        </pc:spChg>
      </pc:sldChg>
      <pc:sldChg chg="modSp add mod addCm delCm modCm">
        <pc:chgData name="José María Aguilar" userId="c251c4580abb8105" providerId="LiveId" clId="{4E4F2C94-5D9E-4D10-80BE-4ED97FC68C12}" dt="2020-10-08T06:56:45.962" v="1460" actId="20577"/>
        <pc:sldMkLst>
          <pc:docMk/>
          <pc:sldMk cId="3270141241" sldId="346"/>
        </pc:sldMkLst>
        <pc:spChg chg="mod">
          <ac:chgData name="José María Aguilar" userId="c251c4580abb8105" providerId="LiveId" clId="{4E4F2C94-5D9E-4D10-80BE-4ED97FC68C12}" dt="2020-10-08T06:56:45.962" v="1460" actId="20577"/>
          <ac:spMkLst>
            <pc:docMk/>
            <pc:sldMk cId="3270141241" sldId="346"/>
            <ac:spMk id="2" creationId="{96C9902F-FA6A-450F-A779-6C4C2CCFD35B}"/>
          </ac:spMkLst>
        </pc:spChg>
      </pc:sldChg>
      <pc:sldChg chg="add del ord">
        <pc:chgData name="José María Aguilar" userId="c251c4580abb8105" providerId="LiveId" clId="{4E4F2C94-5D9E-4D10-80BE-4ED97FC68C12}" dt="2020-10-08T06:38:33.304" v="268" actId="47"/>
        <pc:sldMkLst>
          <pc:docMk/>
          <pc:sldMk cId="2119115687" sldId="347"/>
        </pc:sldMkLst>
      </pc:sldChg>
      <pc:sldChg chg="modSp add mod ord">
        <pc:chgData name="José María Aguilar" userId="c251c4580abb8105" providerId="LiveId" clId="{4E4F2C94-5D9E-4D10-80BE-4ED97FC68C12}" dt="2020-10-08T06:39:20.768" v="374"/>
        <pc:sldMkLst>
          <pc:docMk/>
          <pc:sldMk cId="3589330678" sldId="347"/>
        </pc:sldMkLst>
        <pc:spChg chg="mod">
          <ac:chgData name="José María Aguilar" userId="c251c4580abb8105" providerId="LiveId" clId="{4E4F2C94-5D9E-4D10-80BE-4ED97FC68C12}" dt="2020-10-08T06:39:12.668" v="372" actId="20577"/>
          <ac:spMkLst>
            <pc:docMk/>
            <pc:sldMk cId="3589330678" sldId="347"/>
            <ac:spMk id="2" creationId="{96C9902F-FA6A-450F-A779-6C4C2CCFD35B}"/>
          </ac:spMkLst>
        </pc:spChg>
      </pc:sldChg>
      <pc:sldChg chg="modSp add mod">
        <pc:chgData name="José María Aguilar" userId="c251c4580abb8105" providerId="LiveId" clId="{4E4F2C94-5D9E-4D10-80BE-4ED97FC68C12}" dt="2020-10-08T06:55:18.723" v="1423" actId="20577"/>
        <pc:sldMkLst>
          <pc:docMk/>
          <pc:sldMk cId="3246851222" sldId="348"/>
        </pc:sldMkLst>
        <pc:spChg chg="mod">
          <ac:chgData name="José María Aguilar" userId="c251c4580abb8105" providerId="LiveId" clId="{4E4F2C94-5D9E-4D10-80BE-4ED97FC68C12}" dt="2020-10-08T06:55:18.723" v="1423" actId="20577"/>
          <ac:spMkLst>
            <pc:docMk/>
            <pc:sldMk cId="3246851222" sldId="348"/>
            <ac:spMk id="2" creationId="{96C9902F-FA6A-450F-A779-6C4C2CCFD35B}"/>
          </ac:spMkLst>
        </pc:spChg>
      </pc:sldChg>
      <pc:sldChg chg="modSp add del mod ord">
        <pc:chgData name="José María Aguilar" userId="c251c4580abb8105" providerId="LiveId" clId="{4E4F2C94-5D9E-4D10-80BE-4ED97FC68C12}" dt="2020-10-08T06:40:30.290" v="388" actId="47"/>
        <pc:sldMkLst>
          <pc:docMk/>
          <pc:sldMk cId="3902158971" sldId="348"/>
        </pc:sldMkLst>
        <pc:spChg chg="mod">
          <ac:chgData name="José María Aguilar" userId="c251c4580abb8105" providerId="LiveId" clId="{4E4F2C94-5D9E-4D10-80BE-4ED97FC68C12}" dt="2020-10-08T06:40:25.286" v="387" actId="20577"/>
          <ac:spMkLst>
            <pc:docMk/>
            <pc:sldMk cId="3902158971" sldId="348"/>
            <ac:spMk id="2" creationId="{96C9902F-FA6A-450F-A779-6C4C2CCFD35B}"/>
          </ac:spMkLst>
        </pc:spChg>
      </pc:sldChg>
      <pc:sldChg chg="add del">
        <pc:chgData name="José María Aguilar" userId="c251c4580abb8105" providerId="LiveId" clId="{4E4F2C94-5D9E-4D10-80BE-4ED97FC68C12}" dt="2020-10-08T06:54:56.929" v="1399" actId="47"/>
        <pc:sldMkLst>
          <pc:docMk/>
          <pc:sldMk cId="749504060" sldId="349"/>
        </pc:sldMkLst>
      </pc:sldChg>
      <pc:sldChg chg="modSp add mod">
        <pc:chgData name="José María Aguilar" userId="c251c4580abb8105" providerId="LiveId" clId="{4E4F2C94-5D9E-4D10-80BE-4ED97FC68C12}" dt="2020-10-08T06:58:01.615" v="1540" actId="1076"/>
        <pc:sldMkLst>
          <pc:docMk/>
          <pc:sldMk cId="1357609492" sldId="349"/>
        </pc:sldMkLst>
        <pc:spChg chg="mod">
          <ac:chgData name="José María Aguilar" userId="c251c4580abb8105" providerId="LiveId" clId="{4E4F2C94-5D9E-4D10-80BE-4ED97FC68C12}" dt="2020-10-08T06:58:01.615" v="1540" actId="1076"/>
          <ac:spMkLst>
            <pc:docMk/>
            <pc:sldMk cId="1357609492" sldId="349"/>
            <ac:spMk id="2" creationId="{96C9902F-FA6A-450F-A779-6C4C2CCFD35B}"/>
          </ac:spMkLst>
        </pc:spChg>
      </pc:sldChg>
      <pc:sldChg chg="modSp add del mod">
        <pc:chgData name="José María Aguilar" userId="c251c4580abb8105" providerId="LiveId" clId="{4E4F2C94-5D9E-4D10-80BE-4ED97FC68C12}" dt="2020-10-08T06:59:40.229" v="1595" actId="47"/>
        <pc:sldMkLst>
          <pc:docMk/>
          <pc:sldMk cId="941701059" sldId="350"/>
        </pc:sldMkLst>
        <pc:spChg chg="mod">
          <ac:chgData name="José María Aguilar" userId="c251c4580abb8105" providerId="LiveId" clId="{4E4F2C94-5D9E-4D10-80BE-4ED97FC68C12}" dt="2020-10-08T06:59:24.575" v="1594" actId="20577"/>
          <ac:spMkLst>
            <pc:docMk/>
            <pc:sldMk cId="941701059" sldId="350"/>
            <ac:spMk id="2" creationId="{96C9902F-FA6A-450F-A779-6C4C2CCFD35B}"/>
          </ac:spMkLst>
        </pc:spChg>
      </pc:sldChg>
      <pc:sldChg chg="modSp add mod">
        <pc:chgData name="José María Aguilar" userId="c251c4580abb8105" providerId="LiveId" clId="{4E4F2C94-5D9E-4D10-80BE-4ED97FC68C12}" dt="2020-10-08T07:02:00.432" v="1730" actId="20577"/>
        <pc:sldMkLst>
          <pc:docMk/>
          <pc:sldMk cId="4013990660" sldId="350"/>
        </pc:sldMkLst>
        <pc:spChg chg="mod">
          <ac:chgData name="José María Aguilar" userId="c251c4580abb8105" providerId="LiveId" clId="{4E4F2C94-5D9E-4D10-80BE-4ED97FC68C12}" dt="2020-10-08T07:02:00.432" v="1730" actId="20577"/>
          <ac:spMkLst>
            <pc:docMk/>
            <pc:sldMk cId="4013990660" sldId="350"/>
            <ac:spMk id="2" creationId="{96C9902F-FA6A-450F-A779-6C4C2CCFD35B}"/>
          </ac:spMkLst>
        </pc:spChg>
      </pc:sldChg>
    </pc:docChg>
  </pc:docChgLst>
  <pc:docChgLst>
    <pc:chgData name="Marcelo Villacorta Moreno" userId="fa2a30abd50fb9d0" providerId="LiveId" clId="{AFD975BB-9FFD-4B2F-B5D7-FBF056605C03}"/>
    <pc:docChg chg="custSel addSld modSld sldOrd modSection">
      <pc:chgData name="Marcelo Villacorta Moreno" userId="fa2a30abd50fb9d0" providerId="LiveId" clId="{AFD975BB-9FFD-4B2F-B5D7-FBF056605C03}" dt="2020-11-04T10:29:59.848" v="501" actId="20577"/>
      <pc:docMkLst>
        <pc:docMk/>
      </pc:docMkLst>
      <pc:sldChg chg="mod modShow">
        <pc:chgData name="Marcelo Villacorta Moreno" userId="fa2a30abd50fb9d0" providerId="LiveId" clId="{AFD975BB-9FFD-4B2F-B5D7-FBF056605C03}" dt="2020-11-04T10:23:01.077" v="303" actId="729"/>
        <pc:sldMkLst>
          <pc:docMk/>
          <pc:sldMk cId="1274702662" sldId="327"/>
        </pc:sldMkLst>
      </pc:sldChg>
      <pc:sldChg chg="mod modShow">
        <pc:chgData name="Marcelo Villacorta Moreno" userId="fa2a30abd50fb9d0" providerId="LiveId" clId="{AFD975BB-9FFD-4B2F-B5D7-FBF056605C03}" dt="2020-11-04T10:23:05.979" v="304" actId="729"/>
        <pc:sldMkLst>
          <pc:docMk/>
          <pc:sldMk cId="1110835856" sldId="336"/>
        </pc:sldMkLst>
      </pc:sldChg>
      <pc:sldChg chg="modSp mod">
        <pc:chgData name="Marcelo Villacorta Moreno" userId="fa2a30abd50fb9d0" providerId="LiveId" clId="{AFD975BB-9FFD-4B2F-B5D7-FBF056605C03}" dt="2020-11-04T10:23:45.068" v="316" actId="20577"/>
        <pc:sldMkLst>
          <pc:docMk/>
          <pc:sldMk cId="3270141241" sldId="346"/>
        </pc:sldMkLst>
        <pc:spChg chg="mod">
          <ac:chgData name="Marcelo Villacorta Moreno" userId="fa2a30abd50fb9d0" providerId="LiveId" clId="{AFD975BB-9FFD-4B2F-B5D7-FBF056605C03}" dt="2020-11-04T10:23:45.068" v="316" actId="20577"/>
          <ac:spMkLst>
            <pc:docMk/>
            <pc:sldMk cId="3270141241" sldId="346"/>
            <ac:spMk id="2" creationId="{96C9902F-FA6A-450F-A779-6C4C2CCFD35B}"/>
          </ac:spMkLst>
        </pc:spChg>
      </pc:sldChg>
      <pc:sldChg chg="mod modShow">
        <pc:chgData name="Marcelo Villacorta Moreno" userId="fa2a30abd50fb9d0" providerId="LiveId" clId="{AFD975BB-9FFD-4B2F-B5D7-FBF056605C03}" dt="2020-11-04T10:23:24.206" v="305" actId="729"/>
        <pc:sldMkLst>
          <pc:docMk/>
          <pc:sldMk cId="69728646" sldId="353"/>
        </pc:sldMkLst>
      </pc:sldChg>
      <pc:sldChg chg="modSp mod">
        <pc:chgData name="Marcelo Villacorta Moreno" userId="fa2a30abd50fb9d0" providerId="LiveId" clId="{AFD975BB-9FFD-4B2F-B5D7-FBF056605C03}" dt="2020-11-04T10:29:59.848" v="501" actId="20577"/>
        <pc:sldMkLst>
          <pc:docMk/>
          <pc:sldMk cId="2488843244" sldId="355"/>
        </pc:sldMkLst>
        <pc:spChg chg="mod">
          <ac:chgData name="Marcelo Villacorta Moreno" userId="fa2a30abd50fb9d0" providerId="LiveId" clId="{AFD975BB-9FFD-4B2F-B5D7-FBF056605C03}" dt="2020-11-04T10:29:59.848" v="501" actId="20577"/>
          <ac:spMkLst>
            <pc:docMk/>
            <pc:sldMk cId="2488843244" sldId="355"/>
            <ac:spMk id="2" creationId="{96C9902F-FA6A-450F-A779-6C4C2CCFD35B}"/>
          </ac:spMkLst>
        </pc:spChg>
      </pc:sldChg>
      <pc:sldChg chg="addSp modSp new mod">
        <pc:chgData name="Marcelo Villacorta Moreno" userId="fa2a30abd50fb9d0" providerId="LiveId" clId="{AFD975BB-9FFD-4B2F-B5D7-FBF056605C03}" dt="2020-11-04T10:24:40.011" v="323" actId="313"/>
        <pc:sldMkLst>
          <pc:docMk/>
          <pc:sldMk cId="3313112935" sldId="356"/>
        </pc:sldMkLst>
        <pc:spChg chg="add mod">
          <ac:chgData name="Marcelo Villacorta Moreno" userId="fa2a30abd50fb9d0" providerId="LiveId" clId="{AFD975BB-9FFD-4B2F-B5D7-FBF056605C03}" dt="2020-11-04T10:24:40.011" v="323" actId="313"/>
          <ac:spMkLst>
            <pc:docMk/>
            <pc:sldMk cId="3313112935" sldId="356"/>
            <ac:spMk id="5" creationId="{0F16FD25-5DBA-492A-8F25-FDA5D5BD78AD}"/>
          </ac:spMkLst>
        </pc:spChg>
        <pc:picChg chg="add mod">
          <ac:chgData name="Marcelo Villacorta Moreno" userId="fa2a30abd50fb9d0" providerId="LiveId" clId="{AFD975BB-9FFD-4B2F-B5D7-FBF056605C03}" dt="2020-11-04T10:16:13.265" v="5" actId="1076"/>
          <ac:picMkLst>
            <pc:docMk/>
            <pc:sldMk cId="3313112935" sldId="356"/>
            <ac:picMk id="3" creationId="{1760CC4F-CA78-4051-B19E-86AC0B94BD0A}"/>
          </ac:picMkLst>
        </pc:picChg>
      </pc:sldChg>
      <pc:sldChg chg="addSp modSp new mod">
        <pc:chgData name="Marcelo Villacorta Moreno" userId="fa2a30abd50fb9d0" providerId="LiveId" clId="{AFD975BB-9FFD-4B2F-B5D7-FBF056605C03}" dt="2020-11-04T10:18:50.369" v="181" actId="20577"/>
        <pc:sldMkLst>
          <pc:docMk/>
          <pc:sldMk cId="3587638717" sldId="357"/>
        </pc:sldMkLst>
        <pc:spChg chg="add mod">
          <ac:chgData name="Marcelo Villacorta Moreno" userId="fa2a30abd50fb9d0" providerId="LiveId" clId="{AFD975BB-9FFD-4B2F-B5D7-FBF056605C03}" dt="2020-11-04T10:18:50.369" v="181" actId="20577"/>
          <ac:spMkLst>
            <pc:docMk/>
            <pc:sldMk cId="3587638717" sldId="357"/>
            <ac:spMk id="3" creationId="{BB8B674E-9868-4AF9-B8F5-DBB5948C87C4}"/>
          </ac:spMkLst>
        </pc:spChg>
      </pc:sldChg>
      <pc:sldChg chg="addSp modSp new mod ord">
        <pc:chgData name="Marcelo Villacorta Moreno" userId="fa2a30abd50fb9d0" providerId="LiveId" clId="{AFD975BB-9FFD-4B2F-B5D7-FBF056605C03}" dt="2020-11-04T10:20:31.017" v="302" actId="313"/>
        <pc:sldMkLst>
          <pc:docMk/>
          <pc:sldMk cId="2930790594" sldId="358"/>
        </pc:sldMkLst>
        <pc:spChg chg="add mod">
          <ac:chgData name="Marcelo Villacorta Moreno" userId="fa2a30abd50fb9d0" providerId="LiveId" clId="{AFD975BB-9FFD-4B2F-B5D7-FBF056605C03}" dt="2020-11-04T10:20:31.017" v="302" actId="313"/>
          <ac:spMkLst>
            <pc:docMk/>
            <pc:sldMk cId="2930790594" sldId="358"/>
            <ac:spMk id="3" creationId="{5BF32092-3469-40EC-804E-559C98875A9C}"/>
          </ac:spMkLst>
        </pc:spChg>
      </pc:sldChg>
      <pc:sldChg chg="addSp modSp new mod">
        <pc:chgData name="Marcelo Villacorta Moreno" userId="fa2a30abd50fb9d0" providerId="LiveId" clId="{AFD975BB-9FFD-4B2F-B5D7-FBF056605C03}" dt="2020-11-04T10:28:36.729" v="451" actId="20577"/>
        <pc:sldMkLst>
          <pc:docMk/>
          <pc:sldMk cId="3120155123" sldId="359"/>
        </pc:sldMkLst>
        <pc:spChg chg="add mod">
          <ac:chgData name="Marcelo Villacorta Moreno" userId="fa2a30abd50fb9d0" providerId="LiveId" clId="{AFD975BB-9FFD-4B2F-B5D7-FBF056605C03}" dt="2020-11-04T10:28:36.729" v="451" actId="20577"/>
          <ac:spMkLst>
            <pc:docMk/>
            <pc:sldMk cId="3120155123" sldId="359"/>
            <ac:spMk id="3" creationId="{5715E0C5-71E7-484D-83ED-F21AA58E056A}"/>
          </ac:spMkLst>
        </pc:spChg>
      </pc:sldChg>
    </pc:docChg>
  </pc:docChgLst>
  <pc:docChgLst>
    <pc:chgData name="Javier Suárez Ruiz" userId="d81365b2f51a81b5" providerId="Windows Live" clId="Web-{4224E7C2-9A18-42D1-88AD-C425EFD31776}"/>
    <pc:docChg chg="modSld sldOrd">
      <pc:chgData name="Javier Suárez Ruiz" userId="d81365b2f51a81b5" providerId="Windows Live" clId="Web-{4224E7C2-9A18-42D1-88AD-C425EFD31776}" dt="2020-09-28T16:09:51.127" v="15"/>
      <pc:docMkLst>
        <pc:docMk/>
      </pc:docMkLst>
      <pc:sldChg chg="modSp">
        <pc:chgData name="Javier Suárez Ruiz" userId="d81365b2f51a81b5" providerId="Windows Live" clId="Web-{4224E7C2-9A18-42D1-88AD-C425EFD31776}" dt="2020-09-28T16:08:10.453" v="5" actId="20577"/>
        <pc:sldMkLst>
          <pc:docMk/>
          <pc:sldMk cId="676072" sldId="332"/>
        </pc:sldMkLst>
        <pc:spChg chg="mod">
          <ac:chgData name="Javier Suárez Ruiz" userId="d81365b2f51a81b5" providerId="Windows Live" clId="Web-{4224E7C2-9A18-42D1-88AD-C425EFD31776}" dt="2020-09-28T16:08:10.453" v="5" actId="20577"/>
          <ac:spMkLst>
            <pc:docMk/>
            <pc:sldMk cId="676072" sldId="332"/>
            <ac:spMk id="2" creationId="{96C9902F-FA6A-450F-A779-6C4C2CCFD35B}"/>
          </ac:spMkLst>
        </pc:spChg>
      </pc:sldChg>
      <pc:sldChg chg="ord">
        <pc:chgData name="Javier Suárez Ruiz" userId="d81365b2f51a81b5" providerId="Windows Live" clId="Web-{4224E7C2-9A18-42D1-88AD-C425EFD31776}" dt="2020-09-28T16:09:48.315" v="14"/>
        <pc:sldMkLst>
          <pc:docMk/>
          <pc:sldMk cId="2768503562" sldId="333"/>
        </pc:sldMkLst>
      </pc:sldChg>
      <pc:sldChg chg="modSp ord">
        <pc:chgData name="Javier Suárez Ruiz" userId="d81365b2f51a81b5" providerId="Windows Live" clId="Web-{4224E7C2-9A18-42D1-88AD-C425EFD31776}" dt="2020-09-28T16:09:51.127" v="15"/>
        <pc:sldMkLst>
          <pc:docMk/>
          <pc:sldMk cId="3224445498" sldId="338"/>
        </pc:sldMkLst>
        <pc:spChg chg="mod">
          <ac:chgData name="Javier Suárez Ruiz" userId="d81365b2f51a81b5" providerId="Windows Live" clId="Web-{4224E7C2-9A18-42D1-88AD-C425EFD31776}" dt="2020-09-28T16:08:25.031" v="11" actId="20577"/>
          <ac:spMkLst>
            <pc:docMk/>
            <pc:sldMk cId="3224445498" sldId="338"/>
            <ac:spMk id="2" creationId="{96C9902F-FA6A-450F-A779-6C4C2CCFD35B}"/>
          </ac:spMkLst>
        </pc:spChg>
      </pc:sldChg>
      <pc:sldChg chg="modSp">
        <pc:chgData name="Javier Suárez Ruiz" userId="d81365b2f51a81b5" providerId="Windows Live" clId="Web-{4224E7C2-9A18-42D1-88AD-C425EFD31776}" dt="2020-09-28T16:07:24.342" v="0" actId="1076"/>
        <pc:sldMkLst>
          <pc:docMk/>
          <pc:sldMk cId="132295399" sldId="342"/>
        </pc:sldMkLst>
        <pc:spChg chg="mod">
          <ac:chgData name="Javier Suárez Ruiz" userId="d81365b2f51a81b5" providerId="Windows Live" clId="Web-{4224E7C2-9A18-42D1-88AD-C425EFD31776}" dt="2020-09-28T16:07:24.342" v="0" actId="1076"/>
          <ac:spMkLst>
            <pc:docMk/>
            <pc:sldMk cId="132295399" sldId="342"/>
            <ac:spMk id="2" creationId="{96C9902F-FA6A-450F-A779-6C4C2CCFD35B}"/>
          </ac:spMkLst>
        </pc:spChg>
      </pc:sldChg>
      <pc:sldChg chg="ord">
        <pc:chgData name="Javier Suárez Ruiz" userId="d81365b2f51a81b5" providerId="Windows Live" clId="Web-{4224E7C2-9A18-42D1-88AD-C425EFD31776}" dt="2020-09-28T16:09:47.158" v="13"/>
        <pc:sldMkLst>
          <pc:docMk/>
          <pc:sldMk cId="2972476984" sldId="343"/>
        </pc:sldMkLst>
      </pc:sldChg>
    </pc:docChg>
  </pc:docChgLst>
  <pc:docChgLst>
    <pc:chgData name="Javier Suárez Ruiz" userId="d81365b2f51a81b5" providerId="LiveId" clId="{47298CA9-1358-A84D-B01C-3B204BD04AFD}"/>
    <pc:docChg chg="addSld modSld">
      <pc:chgData name="Javier Suárez Ruiz" userId="d81365b2f51a81b5" providerId="LiveId" clId="{47298CA9-1358-A84D-B01C-3B204BD04AFD}" dt="2020-10-12T10:56:48.177" v="12" actId="1076"/>
      <pc:docMkLst>
        <pc:docMk/>
      </pc:docMkLst>
      <pc:sldChg chg="addSp delSp modSp">
        <pc:chgData name="Javier Suárez Ruiz" userId="d81365b2f51a81b5" providerId="LiveId" clId="{47298CA9-1358-A84D-B01C-3B204BD04AFD}" dt="2020-10-12T10:56:05.141" v="3"/>
        <pc:sldMkLst>
          <pc:docMk/>
          <pc:sldMk cId="1110835856" sldId="336"/>
        </pc:sldMkLst>
        <pc:spChg chg="add del mod">
          <ac:chgData name="Javier Suárez Ruiz" userId="d81365b2f51a81b5" providerId="LiveId" clId="{47298CA9-1358-A84D-B01C-3B204BD04AFD}" dt="2020-10-12T10:56:05.141" v="3"/>
          <ac:spMkLst>
            <pc:docMk/>
            <pc:sldMk cId="1110835856" sldId="336"/>
            <ac:spMk id="3" creationId="{20448F10-353C-AC4C-9EA1-FAFA2EF2F019}"/>
          </ac:spMkLst>
        </pc:spChg>
      </pc:sldChg>
      <pc:sldChg chg="modSp mod">
        <pc:chgData name="Javier Suárez Ruiz" userId="d81365b2f51a81b5" providerId="LiveId" clId="{47298CA9-1358-A84D-B01C-3B204BD04AFD}" dt="2020-10-12T10:55:50.206" v="1" actId="114"/>
        <pc:sldMkLst>
          <pc:docMk/>
          <pc:sldMk cId="3246851222" sldId="348"/>
        </pc:sldMkLst>
        <pc:spChg chg="mod">
          <ac:chgData name="Javier Suárez Ruiz" userId="d81365b2f51a81b5" providerId="LiveId" clId="{47298CA9-1358-A84D-B01C-3B204BD04AFD}" dt="2020-10-12T10:55:50.206" v="1" actId="114"/>
          <ac:spMkLst>
            <pc:docMk/>
            <pc:sldMk cId="3246851222" sldId="348"/>
            <ac:spMk id="2" creationId="{96C9902F-FA6A-450F-A779-6C4C2CCFD35B}"/>
          </ac:spMkLst>
        </pc:spChg>
      </pc:sldChg>
      <pc:sldChg chg="modSp mod">
        <pc:chgData name="Javier Suárez Ruiz" userId="d81365b2f51a81b5" providerId="LiveId" clId="{47298CA9-1358-A84D-B01C-3B204BD04AFD}" dt="2020-10-12T10:52:35.972" v="0" actId="207"/>
        <pc:sldMkLst>
          <pc:docMk/>
          <pc:sldMk cId="2647306197" sldId="351"/>
        </pc:sldMkLst>
        <pc:spChg chg="mod">
          <ac:chgData name="Javier Suárez Ruiz" userId="d81365b2f51a81b5" providerId="LiveId" clId="{47298CA9-1358-A84D-B01C-3B204BD04AFD}" dt="2020-10-12T10:52:35.972" v="0" actId="207"/>
          <ac:spMkLst>
            <pc:docMk/>
            <pc:sldMk cId="2647306197" sldId="351"/>
            <ac:spMk id="3" creationId="{344AB350-A049-445A-BE2B-BAB62B6D53CD}"/>
          </ac:spMkLst>
        </pc:spChg>
      </pc:sldChg>
      <pc:sldChg chg="modSp add mod">
        <pc:chgData name="Javier Suárez Ruiz" userId="d81365b2f51a81b5" providerId="LiveId" clId="{47298CA9-1358-A84D-B01C-3B204BD04AFD}" dt="2020-10-12T10:56:48.177" v="12" actId="1076"/>
        <pc:sldMkLst>
          <pc:docMk/>
          <pc:sldMk cId="2250880717" sldId="352"/>
        </pc:sldMkLst>
        <pc:spChg chg="mod">
          <ac:chgData name="Javier Suárez Ruiz" userId="d81365b2f51a81b5" providerId="LiveId" clId="{47298CA9-1358-A84D-B01C-3B204BD04AFD}" dt="2020-10-12T10:56:48.177" v="12" actId="1076"/>
          <ac:spMkLst>
            <pc:docMk/>
            <pc:sldMk cId="2250880717" sldId="352"/>
            <ac:spMk id="2" creationId="{96C9902F-FA6A-450F-A779-6C4C2CCFD35B}"/>
          </ac:spMkLst>
        </pc:spChg>
      </pc:sldChg>
    </pc:docChg>
  </pc:docChgLst>
  <pc:docChgLst>
    <pc:chgData name="Javier Suárez Ruiz" userId="d81365b2f51a81b5" providerId="Windows Live" clId="Web-{4EC1F41B-535B-40FB-A98D-53CECC029CD6}"/>
    <pc:docChg chg="modSld">
      <pc:chgData name="Javier Suárez Ruiz" userId="d81365b2f51a81b5" providerId="Windows Live" clId="Web-{4EC1F41B-535B-40FB-A98D-53CECC029CD6}" dt="2020-10-12T10:46:32.538" v="10" actId="1076"/>
      <pc:docMkLst>
        <pc:docMk/>
      </pc:docMkLst>
      <pc:sldChg chg="modSp">
        <pc:chgData name="Javier Suárez Ruiz" userId="d81365b2f51a81b5" providerId="Windows Live" clId="Web-{4EC1F41B-535B-40FB-A98D-53CECC029CD6}" dt="2020-10-12T10:45:26.676" v="3" actId="14100"/>
        <pc:sldMkLst>
          <pc:docMk/>
          <pc:sldMk cId="332357096" sldId="317"/>
        </pc:sldMkLst>
        <pc:spChg chg="mod">
          <ac:chgData name="Javier Suárez Ruiz" userId="d81365b2f51a81b5" providerId="Windows Live" clId="Web-{4EC1F41B-535B-40FB-A98D-53CECC029CD6}" dt="2020-10-12T10:45:26.676" v="3" actId="14100"/>
          <ac:spMkLst>
            <pc:docMk/>
            <pc:sldMk cId="332357096" sldId="317"/>
            <ac:spMk id="2" creationId="{96C9902F-FA6A-450F-A779-6C4C2CCFD35B}"/>
          </ac:spMkLst>
        </pc:spChg>
      </pc:sldChg>
      <pc:sldChg chg="modSp">
        <pc:chgData name="Javier Suárez Ruiz" userId="d81365b2f51a81b5" providerId="Windows Live" clId="Web-{4EC1F41B-535B-40FB-A98D-53CECC029CD6}" dt="2020-10-12T10:45:38.114" v="4" actId="20577"/>
        <pc:sldMkLst>
          <pc:docMk/>
          <pc:sldMk cId="3270141241" sldId="346"/>
        </pc:sldMkLst>
        <pc:spChg chg="mod">
          <ac:chgData name="Javier Suárez Ruiz" userId="d81365b2f51a81b5" providerId="Windows Live" clId="Web-{4EC1F41B-535B-40FB-A98D-53CECC029CD6}" dt="2020-10-12T10:45:38.114" v="4" actId="20577"/>
          <ac:spMkLst>
            <pc:docMk/>
            <pc:sldMk cId="3270141241" sldId="346"/>
            <ac:spMk id="2" creationId="{96C9902F-FA6A-450F-A779-6C4C2CCFD35B}"/>
          </ac:spMkLst>
        </pc:spChg>
      </pc:sldChg>
      <pc:sldChg chg="modSp">
        <pc:chgData name="Javier Suárez Ruiz" userId="d81365b2f51a81b5" providerId="Windows Live" clId="Web-{4EC1F41B-535B-40FB-A98D-53CECC029CD6}" dt="2020-10-12T10:46:32.538" v="10" actId="1076"/>
        <pc:sldMkLst>
          <pc:docMk/>
          <pc:sldMk cId="3246851222" sldId="348"/>
        </pc:sldMkLst>
        <pc:spChg chg="mod">
          <ac:chgData name="Javier Suárez Ruiz" userId="d81365b2f51a81b5" providerId="Windows Live" clId="Web-{4EC1F41B-535B-40FB-A98D-53CECC029CD6}" dt="2020-10-12T10:46:32.538" v="10" actId="1076"/>
          <ac:spMkLst>
            <pc:docMk/>
            <pc:sldMk cId="3246851222" sldId="348"/>
            <ac:spMk id="2" creationId="{96C9902F-FA6A-450F-A779-6C4C2CCFD35B}"/>
          </ac:spMkLst>
        </pc:spChg>
      </pc:sldChg>
      <pc:sldChg chg="modSp">
        <pc:chgData name="Javier Suárez Ruiz" userId="d81365b2f51a81b5" providerId="Windows Live" clId="Web-{4EC1F41B-535B-40FB-A98D-53CECC029CD6}" dt="2020-10-12T10:45:50.349" v="7" actId="20577"/>
        <pc:sldMkLst>
          <pc:docMk/>
          <pc:sldMk cId="4013990660" sldId="350"/>
        </pc:sldMkLst>
        <pc:spChg chg="mod">
          <ac:chgData name="Javier Suárez Ruiz" userId="d81365b2f51a81b5" providerId="Windows Live" clId="Web-{4EC1F41B-535B-40FB-A98D-53CECC029CD6}" dt="2020-10-12T10:45:50.349" v="7" actId="20577"/>
          <ac:spMkLst>
            <pc:docMk/>
            <pc:sldMk cId="4013990660" sldId="350"/>
            <ac:spMk id="2" creationId="{96C9902F-FA6A-450F-A779-6C4C2CCFD3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71A46-803C-4792-9E2C-D9367D7C0B2E}" type="datetimeFigureOut">
              <a:rPr lang="es-ES" smtClean="0"/>
              <a:t>04/11/2020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D8D16-925F-4A1B-A722-7347A1390C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997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56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82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822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533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D399D5-4751-498D-81F2-974DD31B83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24600" y="0"/>
            <a:ext cx="5867400" cy="6858000"/>
          </a:xfrm>
          <a:custGeom>
            <a:avLst/>
            <a:gdLst>
              <a:gd name="connsiteX0" fmla="*/ 4143398 w 5867400"/>
              <a:gd name="connsiteY0" fmla="*/ 0 h 6858000"/>
              <a:gd name="connsiteX1" fmla="*/ 5867400 w 5867400"/>
              <a:gd name="connsiteY1" fmla="*/ 0 h 6858000"/>
              <a:gd name="connsiteX2" fmla="*/ 5867400 w 5867400"/>
              <a:gd name="connsiteY2" fmla="*/ 4020185 h 6858000"/>
              <a:gd name="connsiteX3" fmla="*/ 4152877 w 5867400"/>
              <a:gd name="connsiteY3" fmla="*/ 6858000 h 6858000"/>
              <a:gd name="connsiteX4" fmla="*/ 0 w 58674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7400" h="6858000">
                <a:moveTo>
                  <a:pt x="4143398" y="0"/>
                </a:moveTo>
                <a:lnTo>
                  <a:pt x="5867400" y="0"/>
                </a:lnTo>
                <a:lnTo>
                  <a:pt x="5867400" y="4020185"/>
                </a:lnTo>
                <a:lnTo>
                  <a:pt x="4152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8813761-96A0-45A4-A558-A877FCC7373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038351" y="0"/>
            <a:ext cx="8296275" cy="6858000"/>
          </a:xfrm>
          <a:custGeom>
            <a:avLst/>
            <a:gdLst>
              <a:gd name="connsiteX0" fmla="*/ 4143398 w 8296275"/>
              <a:gd name="connsiteY0" fmla="*/ 0 h 6858000"/>
              <a:gd name="connsiteX1" fmla="*/ 8296275 w 8296275"/>
              <a:gd name="connsiteY1" fmla="*/ 0 h 6858000"/>
              <a:gd name="connsiteX2" fmla="*/ 4152877 w 8296275"/>
              <a:gd name="connsiteY2" fmla="*/ 6858000 h 6858000"/>
              <a:gd name="connsiteX3" fmla="*/ 0 w 82962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6275" h="6858000">
                <a:moveTo>
                  <a:pt x="4143398" y="0"/>
                </a:moveTo>
                <a:lnTo>
                  <a:pt x="8296275" y="0"/>
                </a:lnTo>
                <a:lnTo>
                  <a:pt x="4152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649A94CB-7E19-4F3C-8BF6-8A8F5B8F7769}"/>
              </a:ext>
            </a:extLst>
          </p:cNvPr>
          <p:cNvSpPr/>
          <p:nvPr userDrawn="1"/>
        </p:nvSpPr>
        <p:spPr>
          <a:xfrm flipH="1">
            <a:off x="10610850" y="4219575"/>
            <a:ext cx="1581150" cy="263842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E07476F-99B8-4E97-B4F2-02120BB24BF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1502" y="257176"/>
            <a:ext cx="11201399" cy="3838575"/>
          </a:xfrm>
          <a:custGeom>
            <a:avLst/>
            <a:gdLst>
              <a:gd name="connsiteX0" fmla="*/ 1152121 w 11201399"/>
              <a:gd name="connsiteY0" fmla="*/ 3371850 h 3838575"/>
              <a:gd name="connsiteX1" fmla="*/ 9610724 w 11201399"/>
              <a:gd name="connsiteY1" fmla="*/ 3371850 h 3838575"/>
              <a:gd name="connsiteX2" fmla="*/ 9058677 w 11201399"/>
              <a:gd name="connsiteY2" fmla="*/ 3838575 h 3838575"/>
              <a:gd name="connsiteX3" fmla="*/ 600074 w 11201399"/>
              <a:gd name="connsiteY3" fmla="*/ 3838575 h 3838575"/>
              <a:gd name="connsiteX4" fmla="*/ 2095097 w 11201399"/>
              <a:gd name="connsiteY4" fmla="*/ 2809875 h 3838575"/>
              <a:gd name="connsiteX5" fmla="*/ 10553699 w 11201399"/>
              <a:gd name="connsiteY5" fmla="*/ 2809875 h 3838575"/>
              <a:gd name="connsiteX6" fmla="*/ 10001652 w 11201399"/>
              <a:gd name="connsiteY6" fmla="*/ 3276600 h 3838575"/>
              <a:gd name="connsiteX7" fmla="*/ 1543049 w 11201399"/>
              <a:gd name="connsiteY7" fmla="*/ 3276600 h 3838575"/>
              <a:gd name="connsiteX8" fmla="*/ 1209271 w 11201399"/>
              <a:gd name="connsiteY8" fmla="*/ 2247900 h 3838575"/>
              <a:gd name="connsiteX9" fmla="*/ 9667874 w 11201399"/>
              <a:gd name="connsiteY9" fmla="*/ 2247900 h 3838575"/>
              <a:gd name="connsiteX10" fmla="*/ 9115827 w 11201399"/>
              <a:gd name="connsiteY10" fmla="*/ 2714625 h 3838575"/>
              <a:gd name="connsiteX11" fmla="*/ 657225 w 11201399"/>
              <a:gd name="connsiteY11" fmla="*/ 2714625 h 3838575"/>
              <a:gd name="connsiteX12" fmla="*/ 552047 w 11201399"/>
              <a:gd name="connsiteY12" fmla="*/ 1685925 h 3838575"/>
              <a:gd name="connsiteX13" fmla="*/ 9010649 w 11201399"/>
              <a:gd name="connsiteY13" fmla="*/ 1685925 h 3838575"/>
              <a:gd name="connsiteX14" fmla="*/ 8458602 w 11201399"/>
              <a:gd name="connsiteY14" fmla="*/ 2152650 h 3838575"/>
              <a:gd name="connsiteX15" fmla="*/ 0 w 11201399"/>
              <a:gd name="connsiteY15" fmla="*/ 2152650 h 3838575"/>
              <a:gd name="connsiteX16" fmla="*/ 2742797 w 11201399"/>
              <a:gd name="connsiteY16" fmla="*/ 1123950 h 3838575"/>
              <a:gd name="connsiteX17" fmla="*/ 11201399 w 11201399"/>
              <a:gd name="connsiteY17" fmla="*/ 1123950 h 3838575"/>
              <a:gd name="connsiteX18" fmla="*/ 10649352 w 11201399"/>
              <a:gd name="connsiteY18" fmla="*/ 1590675 h 3838575"/>
              <a:gd name="connsiteX19" fmla="*/ 2190750 w 11201399"/>
              <a:gd name="connsiteY19" fmla="*/ 1590675 h 3838575"/>
              <a:gd name="connsiteX20" fmla="*/ 1418822 w 11201399"/>
              <a:gd name="connsiteY20" fmla="*/ 561975 h 3838575"/>
              <a:gd name="connsiteX21" fmla="*/ 9877424 w 11201399"/>
              <a:gd name="connsiteY21" fmla="*/ 561975 h 3838575"/>
              <a:gd name="connsiteX22" fmla="*/ 9325377 w 11201399"/>
              <a:gd name="connsiteY22" fmla="*/ 1028700 h 3838575"/>
              <a:gd name="connsiteX23" fmla="*/ 866775 w 11201399"/>
              <a:gd name="connsiteY23" fmla="*/ 1028700 h 3838575"/>
              <a:gd name="connsiteX24" fmla="*/ 1161647 w 11201399"/>
              <a:gd name="connsiteY24" fmla="*/ 0 h 3838575"/>
              <a:gd name="connsiteX25" fmla="*/ 9620249 w 11201399"/>
              <a:gd name="connsiteY25" fmla="*/ 0 h 3838575"/>
              <a:gd name="connsiteX26" fmla="*/ 9068202 w 11201399"/>
              <a:gd name="connsiteY26" fmla="*/ 466725 h 3838575"/>
              <a:gd name="connsiteX27" fmla="*/ 609600 w 11201399"/>
              <a:gd name="connsiteY27" fmla="*/ 466725 h 383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201399" h="3838575">
                <a:moveTo>
                  <a:pt x="1152121" y="3371850"/>
                </a:moveTo>
                <a:lnTo>
                  <a:pt x="9610724" y="3371850"/>
                </a:lnTo>
                <a:lnTo>
                  <a:pt x="9058677" y="3838575"/>
                </a:lnTo>
                <a:lnTo>
                  <a:pt x="600074" y="3838575"/>
                </a:lnTo>
                <a:close/>
                <a:moveTo>
                  <a:pt x="2095097" y="2809875"/>
                </a:moveTo>
                <a:lnTo>
                  <a:pt x="10553699" y="2809875"/>
                </a:lnTo>
                <a:lnTo>
                  <a:pt x="10001652" y="3276600"/>
                </a:lnTo>
                <a:lnTo>
                  <a:pt x="1543049" y="3276600"/>
                </a:lnTo>
                <a:close/>
                <a:moveTo>
                  <a:pt x="1209271" y="2247900"/>
                </a:moveTo>
                <a:lnTo>
                  <a:pt x="9667874" y="2247900"/>
                </a:lnTo>
                <a:lnTo>
                  <a:pt x="9115827" y="2714625"/>
                </a:lnTo>
                <a:lnTo>
                  <a:pt x="657225" y="2714625"/>
                </a:lnTo>
                <a:close/>
                <a:moveTo>
                  <a:pt x="552047" y="1685925"/>
                </a:moveTo>
                <a:lnTo>
                  <a:pt x="9010649" y="1685925"/>
                </a:lnTo>
                <a:lnTo>
                  <a:pt x="8458602" y="2152650"/>
                </a:lnTo>
                <a:lnTo>
                  <a:pt x="0" y="2152650"/>
                </a:lnTo>
                <a:close/>
                <a:moveTo>
                  <a:pt x="2742797" y="1123950"/>
                </a:moveTo>
                <a:lnTo>
                  <a:pt x="11201399" y="1123950"/>
                </a:lnTo>
                <a:lnTo>
                  <a:pt x="10649352" y="1590675"/>
                </a:lnTo>
                <a:lnTo>
                  <a:pt x="2190750" y="1590675"/>
                </a:lnTo>
                <a:close/>
                <a:moveTo>
                  <a:pt x="1418822" y="561975"/>
                </a:moveTo>
                <a:lnTo>
                  <a:pt x="9877424" y="561975"/>
                </a:lnTo>
                <a:lnTo>
                  <a:pt x="9325377" y="1028700"/>
                </a:lnTo>
                <a:lnTo>
                  <a:pt x="866775" y="1028700"/>
                </a:lnTo>
                <a:close/>
                <a:moveTo>
                  <a:pt x="1161647" y="0"/>
                </a:moveTo>
                <a:lnTo>
                  <a:pt x="9620249" y="0"/>
                </a:lnTo>
                <a:lnTo>
                  <a:pt x="9068202" y="466725"/>
                </a:lnTo>
                <a:lnTo>
                  <a:pt x="609600" y="466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97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46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9376E100-F797-49FD-90AB-C5BA67219D65}"/>
              </a:ext>
            </a:extLst>
          </p:cNvPr>
          <p:cNvSpPr/>
          <p:nvPr userDrawn="1"/>
        </p:nvSpPr>
        <p:spPr>
          <a:xfrm rot="13500000">
            <a:off x="1093180" y="1061528"/>
            <a:ext cx="4734944" cy="473494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2D73AB-5687-470F-A8B1-7A613E2E84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5249" y="643597"/>
            <a:ext cx="5570806" cy="5570806"/>
          </a:xfrm>
          <a:custGeom>
            <a:avLst/>
            <a:gdLst>
              <a:gd name="connsiteX0" fmla="*/ 2785403 w 5570806"/>
              <a:gd name="connsiteY0" fmla="*/ 0 h 5570806"/>
              <a:gd name="connsiteX1" fmla="*/ 5570806 w 5570806"/>
              <a:gd name="connsiteY1" fmla="*/ 2785403 h 5570806"/>
              <a:gd name="connsiteX2" fmla="*/ 2785403 w 5570806"/>
              <a:gd name="connsiteY2" fmla="*/ 5570806 h 5570806"/>
              <a:gd name="connsiteX3" fmla="*/ 0 w 5570806"/>
              <a:gd name="connsiteY3" fmla="*/ 2785403 h 557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0806" h="5570806">
                <a:moveTo>
                  <a:pt x="2785403" y="0"/>
                </a:moveTo>
                <a:lnTo>
                  <a:pt x="5570806" y="2785403"/>
                </a:lnTo>
                <a:lnTo>
                  <a:pt x="2785403" y="5570806"/>
                </a:lnTo>
                <a:lnTo>
                  <a:pt x="0" y="27854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0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ED91646-03BE-4B75-B6A7-FB02FEA0070A}"/>
              </a:ext>
            </a:extLst>
          </p:cNvPr>
          <p:cNvGrpSpPr/>
          <p:nvPr userDrawn="1"/>
        </p:nvGrpSpPr>
        <p:grpSpPr>
          <a:xfrm>
            <a:off x="3940546" y="2132436"/>
            <a:ext cx="1947507" cy="3634874"/>
            <a:chOff x="3501573" y="3178068"/>
            <a:chExt cx="1340594" cy="273784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43D16CE-6693-4FFE-B2A9-BE9A6FD33A73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F6D0F55-5EA3-44A8-8443-A4257130D05B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B6A86F1-BC93-4D9E-9324-A5DC22219D8B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03B2E7-5CDB-4E2E-8A1B-A52DA10C3BFD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9BFA53D-ADA1-4879-8108-8EAC699630F9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3625529-809A-4E82-9AD6-3802244B982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B439A1-5A0B-47B8-AF90-5B69E091FD96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4D034F8-828B-42B1-921A-3B772EE70C9D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1E9ABE2-2ED8-4EE5-8E7D-874DC5631879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D2DA84C-3753-4174-BE4D-B7408749241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3F0D115-7D01-4D0B-93C1-3EB6B4A92690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CA6E992-2B01-4ABB-841D-CAC46B8BC58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F194D5-DEEF-4183-9ACF-BC173239484A}"/>
              </a:ext>
            </a:extLst>
          </p:cNvPr>
          <p:cNvGrpSpPr/>
          <p:nvPr userDrawn="1"/>
        </p:nvGrpSpPr>
        <p:grpSpPr>
          <a:xfrm>
            <a:off x="6292364" y="2132436"/>
            <a:ext cx="1947507" cy="3634874"/>
            <a:chOff x="3501573" y="3178068"/>
            <a:chExt cx="1340594" cy="273784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F5D8B01-15CE-48B9-8093-0A4145AC50A5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9E75995-6352-4003-BC0D-704760D1AB50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FB5AFF-89D8-434A-B578-09A2320F399E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47054C2-DCBE-4357-9235-30B7A6FC4F4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8585CEC-662B-40E9-955A-A63868F509BE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80AFF6-161A-4DD2-A9CA-73EAAE7B8E64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CF6224-BD3C-4C1D-8653-1A4D5B918F0F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09E7A77-8CD9-47CA-B042-2BF34A3B3E40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7818CDE-1740-49C5-8091-A6D4063AD365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1D557AB-8325-4C72-9518-E921BC1FF0F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6BAD212-897D-4A0A-BB4F-3FBC03A6989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FFF51E3-322C-49AC-A450-773141E38ACF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52105" y="2689412"/>
            <a:ext cx="1594211" cy="26057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31" name="그림 개체 틀 2">
            <a:extLst>
              <a:ext uri="{FF2B5EF4-FFF2-40B4-BE49-F238E27FC236}">
                <a16:creationId xmlns:a16="http://schemas.microsoft.com/office/drawing/2014/main" id="{70A66322-D504-4C12-865B-47888468E6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8771" y="2689412"/>
            <a:ext cx="1594211" cy="26057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BDFB91F8-C86C-4585-8E32-D8EF9E685F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C3A074-4847-4B2D-9560-6EA1E566FA94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0A89A3-FE3C-4816-8631-F2BD88CD605F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7F500C1-6A6A-41A0-95BC-89ECDF8EDD5C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3053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26DDCC59-7D81-4934-8CD9-334EF2461687}"/>
              </a:ext>
            </a:extLst>
          </p:cNvPr>
          <p:cNvSpPr/>
          <p:nvPr userDrawn="1"/>
        </p:nvSpPr>
        <p:spPr>
          <a:xfrm>
            <a:off x="700755" y="2502725"/>
            <a:ext cx="2597468" cy="2966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8F9173AC-0C20-47AA-871D-78262AE894D9}"/>
              </a:ext>
            </a:extLst>
          </p:cNvPr>
          <p:cNvSpPr txBox="1">
            <a:spLocks/>
          </p:cNvSpPr>
          <p:nvPr userDrawn="1"/>
        </p:nvSpPr>
        <p:spPr>
          <a:xfrm>
            <a:off x="649826" y="2214903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>
                <a:solidFill>
                  <a:schemeClr val="accent1"/>
                </a:solidFill>
              </a:rPr>
              <a:t>CHIEF CHEF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C559335-A086-4F09-80E5-01E8F609A446}"/>
              </a:ext>
            </a:extLst>
          </p:cNvPr>
          <p:cNvGrpSpPr/>
          <p:nvPr userDrawn="1"/>
        </p:nvGrpSpPr>
        <p:grpSpPr>
          <a:xfrm>
            <a:off x="875945" y="2610701"/>
            <a:ext cx="2247089" cy="2750804"/>
            <a:chOff x="786668" y="2443720"/>
            <a:chExt cx="2247089" cy="2750804"/>
          </a:xfrm>
        </p:grpSpPr>
        <p:sp>
          <p:nvSpPr>
            <p:cNvPr id="70" name="직사각형 22">
              <a:extLst>
                <a:ext uri="{FF2B5EF4-FFF2-40B4-BE49-F238E27FC236}">
                  <a16:creationId xmlns:a16="http://schemas.microsoft.com/office/drawing/2014/main" id="{1D856F61-6782-4B3C-B052-FDFC383B1F24}"/>
                </a:ext>
              </a:extLst>
            </p:cNvPr>
            <p:cNvSpPr/>
            <p:nvPr userDrawn="1"/>
          </p:nvSpPr>
          <p:spPr>
            <a:xfrm>
              <a:off x="786668" y="244372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</a:rPr>
                <a:t>2013 ~ 2014  Text here</a:t>
              </a:r>
            </a:p>
            <a:p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71" name="직사각형 5">
              <a:extLst>
                <a:ext uri="{FF2B5EF4-FFF2-40B4-BE49-F238E27FC236}">
                  <a16:creationId xmlns:a16="http://schemas.microsoft.com/office/drawing/2014/main" id="{FB606917-B35D-4076-8B89-BA0D0DB299F5}"/>
                </a:ext>
              </a:extLst>
            </p:cNvPr>
            <p:cNvSpPr/>
            <p:nvPr userDrawn="1"/>
          </p:nvSpPr>
          <p:spPr>
            <a:xfrm>
              <a:off x="786668" y="3311291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</a:rPr>
                <a:t>2014 ~ 2016Text here</a:t>
              </a:r>
            </a:p>
            <a:p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72" name="직사각형 24">
              <a:extLst>
                <a:ext uri="{FF2B5EF4-FFF2-40B4-BE49-F238E27FC236}">
                  <a16:creationId xmlns:a16="http://schemas.microsoft.com/office/drawing/2014/main" id="{ECEC9FEA-776B-4110-908A-14593A5B3BFF}"/>
                </a:ext>
              </a:extLst>
            </p:cNvPr>
            <p:cNvSpPr/>
            <p:nvPr userDrawn="1"/>
          </p:nvSpPr>
          <p:spPr>
            <a:xfrm>
              <a:off x="786668" y="4178861"/>
              <a:ext cx="18549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</a:rPr>
                <a:t>2016 ~ 2019  Text here</a:t>
              </a:r>
            </a:p>
            <a:p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23BBE00E-DD73-40CC-96A1-2929593344FB}"/>
              </a:ext>
            </a:extLst>
          </p:cNvPr>
          <p:cNvSpPr/>
          <p:nvPr userDrawn="1"/>
        </p:nvSpPr>
        <p:spPr>
          <a:xfrm>
            <a:off x="8820009" y="2502725"/>
            <a:ext cx="2597468" cy="29667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28598182-CBA7-4577-A734-345D09F977E4}"/>
              </a:ext>
            </a:extLst>
          </p:cNvPr>
          <p:cNvSpPr txBox="1">
            <a:spLocks/>
          </p:cNvSpPr>
          <p:nvPr userDrawn="1"/>
        </p:nvSpPr>
        <p:spPr>
          <a:xfrm>
            <a:off x="9730632" y="2214903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>
                <a:solidFill>
                  <a:schemeClr val="accent3"/>
                </a:solidFill>
              </a:rPr>
              <a:t>CHIEF CHEF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22E5347-FFCF-4CF6-8ACB-68D06AD67955}"/>
              </a:ext>
            </a:extLst>
          </p:cNvPr>
          <p:cNvGrpSpPr/>
          <p:nvPr userDrawn="1"/>
        </p:nvGrpSpPr>
        <p:grpSpPr>
          <a:xfrm>
            <a:off x="8995199" y="2610701"/>
            <a:ext cx="2247089" cy="2750804"/>
            <a:chOff x="9033652" y="2720939"/>
            <a:chExt cx="2247089" cy="2750804"/>
          </a:xfrm>
        </p:grpSpPr>
        <p:sp>
          <p:nvSpPr>
            <p:cNvPr id="76" name="직사각형 22">
              <a:extLst>
                <a:ext uri="{FF2B5EF4-FFF2-40B4-BE49-F238E27FC236}">
                  <a16:creationId xmlns:a16="http://schemas.microsoft.com/office/drawing/2014/main" id="{63315C7F-EE8B-48CA-BD62-69DCE93242EE}"/>
                </a:ext>
              </a:extLst>
            </p:cNvPr>
            <p:cNvSpPr/>
            <p:nvPr userDrawn="1"/>
          </p:nvSpPr>
          <p:spPr>
            <a:xfrm>
              <a:off x="9033652" y="2720939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2013 ~ 2014  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77" name="직사각형 5">
              <a:extLst>
                <a:ext uri="{FF2B5EF4-FFF2-40B4-BE49-F238E27FC236}">
                  <a16:creationId xmlns:a16="http://schemas.microsoft.com/office/drawing/2014/main" id="{1E7F6038-79C0-4FDA-9EFE-EAADFE364767}"/>
                </a:ext>
              </a:extLst>
            </p:cNvPr>
            <p:cNvSpPr/>
            <p:nvPr userDrawn="1"/>
          </p:nvSpPr>
          <p:spPr>
            <a:xfrm>
              <a:off x="9033652" y="358851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2014 ~ 2016Text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78" name="직사각형 24">
              <a:extLst>
                <a:ext uri="{FF2B5EF4-FFF2-40B4-BE49-F238E27FC236}">
                  <a16:creationId xmlns:a16="http://schemas.microsoft.com/office/drawing/2014/main" id="{B6BDDF76-9E99-4442-A98B-AA1056131E91}"/>
                </a:ext>
              </a:extLst>
            </p:cNvPr>
            <p:cNvSpPr/>
            <p:nvPr userDrawn="1"/>
          </p:nvSpPr>
          <p:spPr>
            <a:xfrm>
              <a:off x="9425805" y="4456080"/>
              <a:ext cx="18549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2016 ~ 2019  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0922E452-4D7E-4E6A-A16D-62EE1D515EF0}"/>
              </a:ext>
            </a:extLst>
          </p:cNvPr>
          <p:cNvSpPr/>
          <p:nvPr userDrawn="1"/>
        </p:nvSpPr>
        <p:spPr>
          <a:xfrm>
            <a:off x="4760382" y="2502725"/>
            <a:ext cx="2597468" cy="29667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ED56D9DD-9F68-4069-9AC7-8BAEFCDC8713}"/>
              </a:ext>
            </a:extLst>
          </p:cNvPr>
          <p:cNvSpPr txBox="1">
            <a:spLocks/>
          </p:cNvSpPr>
          <p:nvPr userDrawn="1"/>
        </p:nvSpPr>
        <p:spPr>
          <a:xfrm>
            <a:off x="5678072" y="5577457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>
                <a:solidFill>
                  <a:schemeClr val="accent2"/>
                </a:solidFill>
              </a:rPr>
              <a:t>CHIEF CHEF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5E0AE02-335A-494F-AEA7-08BF1C5EE6CB}"/>
              </a:ext>
            </a:extLst>
          </p:cNvPr>
          <p:cNvGrpSpPr/>
          <p:nvPr userDrawn="1"/>
        </p:nvGrpSpPr>
        <p:grpSpPr>
          <a:xfrm>
            <a:off x="4935571" y="2610701"/>
            <a:ext cx="2247090" cy="2692204"/>
            <a:chOff x="5185424" y="2506483"/>
            <a:chExt cx="2247090" cy="2692204"/>
          </a:xfrm>
        </p:grpSpPr>
        <p:sp>
          <p:nvSpPr>
            <p:cNvPr id="82" name="직사각형 22">
              <a:extLst>
                <a:ext uri="{FF2B5EF4-FFF2-40B4-BE49-F238E27FC236}">
                  <a16:creationId xmlns:a16="http://schemas.microsoft.com/office/drawing/2014/main" id="{EA9ACDD5-5B9F-4ADF-B460-524C139F0A85}"/>
                </a:ext>
              </a:extLst>
            </p:cNvPr>
            <p:cNvSpPr/>
            <p:nvPr userDrawn="1"/>
          </p:nvSpPr>
          <p:spPr>
            <a:xfrm>
              <a:off x="5676374" y="2506483"/>
              <a:ext cx="175614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2013 ~ 2014  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>
                <a:solidFill>
                  <a:schemeClr val="bg1"/>
                </a:solidFill>
              </a:endParaRPr>
            </a:p>
          </p:txBody>
        </p:sp>
        <p:sp>
          <p:nvSpPr>
            <p:cNvPr id="83" name="직사각형 5">
              <a:extLst>
                <a:ext uri="{FF2B5EF4-FFF2-40B4-BE49-F238E27FC236}">
                  <a16:creationId xmlns:a16="http://schemas.microsoft.com/office/drawing/2014/main" id="{CC38F4D1-5CD7-4E40-BDA1-47D025A72386}"/>
                </a:ext>
              </a:extLst>
            </p:cNvPr>
            <p:cNvSpPr/>
            <p:nvPr userDrawn="1"/>
          </p:nvSpPr>
          <p:spPr>
            <a:xfrm>
              <a:off x="5185424" y="352942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2014 ~ 2016Text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84" name="직사각형 24">
              <a:extLst>
                <a:ext uri="{FF2B5EF4-FFF2-40B4-BE49-F238E27FC236}">
                  <a16:creationId xmlns:a16="http://schemas.microsoft.com/office/drawing/2014/main" id="{7AECD66A-E1F5-4CDD-B4B1-0FFAF544C5DC}"/>
                </a:ext>
              </a:extLst>
            </p:cNvPr>
            <p:cNvSpPr/>
            <p:nvPr userDrawn="1"/>
          </p:nvSpPr>
          <p:spPr>
            <a:xfrm>
              <a:off x="5185424" y="436769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2016 ~ 2019  Text here</a:t>
              </a:r>
            </a:p>
            <a:p>
              <a:pPr algn="r"/>
              <a:r>
                <a:rPr lang="en-US" altLang="ko-KR" sz="120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B76AC44-D010-4BEE-990A-9FF43EB7DD55}"/>
              </a:ext>
            </a:extLst>
          </p:cNvPr>
          <p:cNvSpPr txBox="1"/>
          <p:nvPr userDrawn="1"/>
        </p:nvSpPr>
        <p:spPr>
          <a:xfrm>
            <a:off x="649826" y="1870552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9898C4-A067-48D1-BF4D-AF40602903FD}"/>
              </a:ext>
            </a:extLst>
          </p:cNvPr>
          <p:cNvSpPr txBox="1"/>
          <p:nvPr userDrawn="1"/>
        </p:nvSpPr>
        <p:spPr>
          <a:xfrm>
            <a:off x="9730632" y="1870552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60FA16-FCE7-4B73-9235-3B0ABD0B2AC8}"/>
              </a:ext>
            </a:extLst>
          </p:cNvPr>
          <p:cNvSpPr txBox="1"/>
          <p:nvPr userDrawn="1"/>
        </p:nvSpPr>
        <p:spPr>
          <a:xfrm>
            <a:off x="5678072" y="5852578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BDFB91F8-C86C-4585-8E32-D8EF9E685F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C3A074-4847-4B2D-9560-6EA1E566FA94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0A89A3-FE3C-4816-8631-F2BD88CD605F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7F500C1-6A6A-41A0-95BC-89ECDF8EDD5C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396CDF18-FBE1-4BA4-8DD7-F5E9641B80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700000">
            <a:off x="2536258" y="4516653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4C1BF9E0-699D-4F68-8868-2ADCBDB00B2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20700000">
            <a:off x="7757428" y="4516653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7CA2B84-491D-444C-A901-88F6AD0D4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0700000" flipH="1">
            <a:off x="3767192" y="1534881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88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0E4584-CE5D-458D-9E24-81299C3C9EF8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24CD21-4158-4941-BED2-5CC270145CBD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32C08C7-D949-4266-A179-87D5665FAC6B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80F2FA7-670B-794B-B76B-39586F10FA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92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20D2D90-CB3E-A846-ACE6-1ED689E7F93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75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76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67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11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69" r:id="rId3"/>
    <p:sldLayoutId id="2147483670" r:id="rId4"/>
    <p:sldLayoutId id="2147483671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65" r:id="rId12"/>
    <p:sldLayoutId id="2147483681" r:id="rId13"/>
    <p:sldLayoutId id="2147483680" r:id="rId14"/>
    <p:sldLayoutId id="2147483683" r:id="rId15"/>
    <p:sldLayoutId id="2147483682" r:id="rId16"/>
    <p:sldLayoutId id="214748368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78684D85-23DB-4B7F-86EA-BF862FD156BF}"/>
              </a:ext>
            </a:extLst>
          </p:cNvPr>
          <p:cNvSpPr/>
          <p:nvPr/>
        </p:nvSpPr>
        <p:spPr>
          <a:xfrm flipH="1" flipV="1">
            <a:off x="8742717" y="0"/>
            <a:ext cx="3449283" cy="274811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6A6F1595-16DE-454B-8397-80DDFC427A4F}"/>
              </a:ext>
            </a:extLst>
          </p:cNvPr>
          <p:cNvSpPr/>
          <p:nvPr/>
        </p:nvSpPr>
        <p:spPr>
          <a:xfrm rot="10800000" flipH="1" flipV="1">
            <a:off x="-11156" y="527039"/>
            <a:ext cx="7957414" cy="633984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2284C1-9BA9-41CF-91A4-8E284C067A55}"/>
              </a:ext>
            </a:extLst>
          </p:cNvPr>
          <p:cNvGrpSpPr/>
          <p:nvPr/>
        </p:nvGrpSpPr>
        <p:grpSpPr>
          <a:xfrm>
            <a:off x="316728" y="4569358"/>
            <a:ext cx="5169613" cy="1554582"/>
            <a:chOff x="4468632" y="1287394"/>
            <a:chExt cx="7283421" cy="155458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461D2C-CC74-41F0-8BF4-AC622EFBD66F}"/>
                </a:ext>
              </a:extLst>
            </p:cNvPr>
            <p:cNvSpPr txBox="1"/>
            <p:nvPr/>
          </p:nvSpPr>
          <p:spPr>
            <a:xfrm>
              <a:off x="4468632" y="1287394"/>
              <a:ext cx="7283421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4400">
                  <a:solidFill>
                    <a:schemeClr val="bg1"/>
                  </a:solidFill>
                  <a:latin typeface="+mj-lt"/>
                </a:rPr>
                <a:t>CAFÉ VIRTUAL</a:t>
              </a:r>
              <a:endParaRPr lang="ko-KR" altLang="en-US" sz="440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876DE22-6D61-4382-A007-14C0D2DEE42F}"/>
                </a:ext>
              </a:extLst>
            </p:cNvPr>
            <p:cNvSpPr txBox="1"/>
            <p:nvPr/>
          </p:nvSpPr>
          <p:spPr>
            <a:xfrm>
              <a:off x="4468632" y="2462320"/>
              <a:ext cx="7283333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err="1">
                  <a:solidFill>
                    <a:schemeClr val="bg1"/>
                  </a:solidFill>
                  <a:cs typeface="Arial" pitchFamily="34" charset="0"/>
                </a:rPr>
                <a:t>SevillaDotNet</a:t>
              </a:r>
              <a:endParaRPr lang="ko-KR" altLang="en-US" sz="1867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760CC4F-CA78-4051-B19E-86AC0B94B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" y="780"/>
            <a:ext cx="12194591" cy="917704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F16FD25-5DBA-492A-8F25-FDA5D5BD78AD}"/>
              </a:ext>
            </a:extLst>
          </p:cNvPr>
          <p:cNvSpPr txBox="1"/>
          <p:nvPr/>
        </p:nvSpPr>
        <p:spPr>
          <a:xfrm>
            <a:off x="-1" y="3648244"/>
            <a:ext cx="1181727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Que sentiste aquí </a:t>
            </a:r>
          </a:p>
          <a:p>
            <a:pPr algn="ctr"/>
            <a:r>
              <a:rPr lang="es-ES" sz="4800" dirty="0">
                <a:solidFill>
                  <a:schemeClr val="bg1"/>
                </a:solidFill>
              </a:rPr>
              <a:t>¿Qué recuerdas de esta experiencia?</a:t>
            </a:r>
          </a:p>
          <a:p>
            <a:pPr algn="ctr"/>
            <a:r>
              <a:rPr lang="es-ES" sz="4800" dirty="0">
                <a:solidFill>
                  <a:schemeClr val="bg1"/>
                </a:solidFill>
              </a:rPr>
              <a:t>¿Y que paso con </a:t>
            </a:r>
            <a:r>
              <a:rPr lang="es-ES" sz="4800" i="1" dirty="0">
                <a:solidFill>
                  <a:schemeClr val="bg1"/>
                </a:solidFill>
              </a:rPr>
              <a:t>“Step </a:t>
            </a:r>
            <a:r>
              <a:rPr lang="es-ES" sz="4800" i="1" dirty="0" err="1">
                <a:solidFill>
                  <a:schemeClr val="bg1"/>
                </a:solidFill>
              </a:rPr>
              <a:t>by</a:t>
            </a:r>
            <a:r>
              <a:rPr lang="es-ES" sz="4800" i="1" dirty="0">
                <a:solidFill>
                  <a:schemeClr val="bg1"/>
                </a:solidFill>
              </a:rPr>
              <a:t> Step”</a:t>
            </a:r>
            <a:r>
              <a:rPr lang="es-ES" sz="4800" dirty="0">
                <a:solidFill>
                  <a:schemeClr val="bg1"/>
                </a:solidFill>
              </a:rPr>
              <a:t>?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1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450807" y="1536174"/>
            <a:ext cx="9290386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Antes de hablar del paso de la</a:t>
            </a:r>
          </a:p>
          <a:p>
            <a:pPr algn="ctr"/>
            <a:r>
              <a:rPr lang="es-ES" sz="4800" dirty="0">
                <a:solidFill>
                  <a:schemeClr val="bg1"/>
                </a:solidFill>
              </a:rPr>
              <a:t>Universidad a entrar en empresa, fuiste Microsoft MVP varios años en XNA, ¿Qué recuerdas del programa MVP?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276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641622" y="2274838"/>
            <a:ext cx="109087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De la Universidad llegas a </a:t>
            </a:r>
            <a:r>
              <a:rPr lang="es-ES" sz="4800" dirty="0" err="1">
                <a:solidFill>
                  <a:schemeClr val="bg1"/>
                </a:solidFill>
              </a:rPr>
              <a:t>Plain</a:t>
            </a:r>
            <a:endParaRPr lang="es-ES" sz="4800" dirty="0">
              <a:solidFill>
                <a:schemeClr val="bg1"/>
              </a:solidFill>
            </a:endParaRPr>
          </a:p>
          <a:p>
            <a:pPr algn="ctr"/>
            <a:r>
              <a:rPr lang="es-ES" sz="4800" dirty="0" err="1">
                <a:solidFill>
                  <a:schemeClr val="bg1"/>
                </a:solidFill>
              </a:rPr>
              <a:t>Concepts</a:t>
            </a:r>
            <a:r>
              <a:rPr lang="es-ES" sz="4800" dirty="0">
                <a:solidFill>
                  <a:schemeClr val="bg1"/>
                </a:solidFill>
              </a:rPr>
              <a:t>, tu actual (y única) empresa. </a:t>
            </a:r>
          </a:p>
          <a:p>
            <a:pPr algn="ctr"/>
            <a:r>
              <a:rPr lang="es-ES" sz="4800" dirty="0">
                <a:solidFill>
                  <a:schemeClr val="bg1"/>
                </a:solidFill>
              </a:rPr>
              <a:t>¿Qué recuerdas del salto?</a:t>
            </a:r>
          </a:p>
        </p:txBody>
      </p:sp>
    </p:spTree>
    <p:extLst>
      <p:ext uri="{BB962C8B-B14F-4D97-AF65-F5344CB8AC3E}">
        <p14:creationId xmlns:p14="http://schemas.microsoft.com/office/powerpoint/2010/main" val="308541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715E0C5-71E7-484D-83ED-F21AA58E056A}"/>
              </a:ext>
            </a:extLst>
          </p:cNvPr>
          <p:cNvSpPr txBox="1"/>
          <p:nvPr/>
        </p:nvSpPr>
        <p:spPr>
          <a:xfrm>
            <a:off x="11400" y="2274838"/>
            <a:ext cx="121692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Ahora eres </a:t>
            </a:r>
            <a:r>
              <a:rPr lang="es-ES" sz="4800" dirty="0" err="1">
                <a:solidFill>
                  <a:schemeClr val="bg1"/>
                </a:solidFill>
              </a:rPr>
              <a:t>Research</a:t>
            </a:r>
            <a:r>
              <a:rPr lang="es-ES" sz="4800" dirty="0">
                <a:solidFill>
                  <a:schemeClr val="bg1"/>
                </a:solidFill>
              </a:rPr>
              <a:t> </a:t>
            </a:r>
            <a:r>
              <a:rPr lang="es-ES" sz="4800" dirty="0" err="1">
                <a:solidFill>
                  <a:schemeClr val="bg1"/>
                </a:solidFill>
              </a:rPr>
              <a:t>Team</a:t>
            </a:r>
            <a:r>
              <a:rPr lang="es-ES" sz="4800" dirty="0">
                <a:solidFill>
                  <a:schemeClr val="bg1"/>
                </a:solidFill>
              </a:rPr>
              <a:t> Lead </a:t>
            </a:r>
          </a:p>
          <a:p>
            <a:pPr algn="ctr"/>
            <a:r>
              <a:rPr lang="es-ES" sz="4800" dirty="0">
                <a:solidFill>
                  <a:schemeClr val="bg1"/>
                </a:solidFill>
              </a:rPr>
              <a:t>en </a:t>
            </a:r>
            <a:r>
              <a:rPr lang="es-ES" sz="4800" dirty="0" err="1">
                <a:solidFill>
                  <a:schemeClr val="bg1"/>
                </a:solidFill>
              </a:rPr>
              <a:t>Plain</a:t>
            </a:r>
            <a:r>
              <a:rPr lang="es-ES" sz="4800" dirty="0">
                <a:solidFill>
                  <a:schemeClr val="bg1"/>
                </a:solidFill>
              </a:rPr>
              <a:t> </a:t>
            </a:r>
            <a:r>
              <a:rPr lang="es-ES" sz="4800" dirty="0" err="1">
                <a:solidFill>
                  <a:schemeClr val="bg1"/>
                </a:solidFill>
              </a:rPr>
              <a:t>Concepts</a:t>
            </a:r>
            <a:r>
              <a:rPr lang="es-ES" sz="4800" dirty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es-ES" sz="4800" dirty="0">
                <a:solidFill>
                  <a:schemeClr val="bg1"/>
                </a:solidFill>
              </a:rPr>
              <a:t>¿A que se dedica un </a:t>
            </a:r>
            <a:r>
              <a:rPr lang="es-ES" sz="4800" dirty="0" err="1">
                <a:solidFill>
                  <a:schemeClr val="bg1"/>
                </a:solidFill>
              </a:rPr>
              <a:t>Research</a:t>
            </a:r>
            <a:r>
              <a:rPr lang="es-ES" sz="4800" dirty="0">
                <a:solidFill>
                  <a:schemeClr val="bg1"/>
                </a:solidFill>
              </a:rPr>
              <a:t> </a:t>
            </a:r>
            <a:r>
              <a:rPr lang="es-ES" sz="4800" dirty="0" err="1">
                <a:solidFill>
                  <a:schemeClr val="bg1"/>
                </a:solidFill>
              </a:rPr>
              <a:t>Team</a:t>
            </a:r>
            <a:r>
              <a:rPr lang="es-ES" sz="4800" dirty="0">
                <a:solidFill>
                  <a:schemeClr val="bg1"/>
                </a:solidFill>
              </a:rPr>
              <a:t> Lead?</a:t>
            </a:r>
          </a:p>
        </p:txBody>
      </p:sp>
    </p:spTree>
    <p:extLst>
      <p:ext uri="{BB962C8B-B14F-4D97-AF65-F5344CB8AC3E}">
        <p14:creationId xmlns:p14="http://schemas.microsoft.com/office/powerpoint/2010/main" val="312015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BF32092-3469-40EC-804E-559C98875A9C}"/>
              </a:ext>
            </a:extLst>
          </p:cNvPr>
          <p:cNvSpPr txBox="1"/>
          <p:nvPr/>
        </p:nvSpPr>
        <p:spPr>
          <a:xfrm>
            <a:off x="1143751" y="3013501"/>
            <a:ext cx="9904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Tu pasión por los motores gráficos, te llevo a crear un proyecto. ¿Cómo nace Wave </a:t>
            </a:r>
            <a:r>
              <a:rPr lang="es-ES" sz="4800" dirty="0" err="1">
                <a:solidFill>
                  <a:schemeClr val="bg1"/>
                </a:solidFill>
              </a:rPr>
              <a:t>Engine</a:t>
            </a:r>
            <a:r>
              <a:rPr lang="es-ES" sz="48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30790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143751" y="3013501"/>
            <a:ext cx="9904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¿Qué es Wave </a:t>
            </a:r>
            <a:r>
              <a:rPr lang="es-ES" sz="4800" dirty="0" err="1">
                <a:solidFill>
                  <a:schemeClr val="bg1"/>
                </a:solidFill>
              </a:rPr>
              <a:t>Engine</a:t>
            </a:r>
            <a:r>
              <a:rPr lang="es-ES" sz="48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74702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143751" y="3013501"/>
            <a:ext cx="9904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¿Como nació Wave </a:t>
            </a:r>
            <a:r>
              <a:rPr lang="es-ES" sz="4800" dirty="0" err="1">
                <a:solidFill>
                  <a:schemeClr val="bg1"/>
                </a:solidFill>
              </a:rPr>
              <a:t>Engine</a:t>
            </a:r>
            <a:r>
              <a:rPr lang="es-ES" sz="48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10835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853044" y="1905506"/>
            <a:ext cx="104859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ES" sz="4800" dirty="0">
                <a:solidFill>
                  <a:schemeClr val="bg1"/>
                </a:solidFill>
              </a:rPr>
              <a:t>En un sector con tanto cambio, Wave </a:t>
            </a:r>
            <a:r>
              <a:rPr lang="es-ES" sz="4800" dirty="0" err="1">
                <a:solidFill>
                  <a:schemeClr val="bg1"/>
                </a:solidFill>
              </a:rPr>
              <a:t>Engine</a:t>
            </a:r>
            <a:r>
              <a:rPr lang="es-ES" sz="4800" dirty="0">
                <a:solidFill>
                  <a:schemeClr val="bg1"/>
                </a:solidFill>
              </a:rPr>
              <a:t> ha tenido diferentes versiones evoluciones, ¿Cuáles consideras que han sido los hitos?</a:t>
            </a:r>
          </a:p>
        </p:txBody>
      </p:sp>
    </p:spTree>
    <p:extLst>
      <p:ext uri="{BB962C8B-B14F-4D97-AF65-F5344CB8AC3E}">
        <p14:creationId xmlns:p14="http://schemas.microsoft.com/office/powerpoint/2010/main" val="2250880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143751" y="1904840"/>
            <a:ext cx="99044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Y recientemente vemos la llegada de Wave </a:t>
            </a:r>
            <a:r>
              <a:rPr lang="es-ES" sz="4800" dirty="0" err="1">
                <a:solidFill>
                  <a:schemeClr val="bg1"/>
                </a:solidFill>
              </a:rPr>
              <a:t>Engine</a:t>
            </a:r>
            <a:r>
              <a:rPr lang="es-ES" sz="4800" dirty="0">
                <a:solidFill>
                  <a:schemeClr val="bg1"/>
                </a:solidFill>
              </a:rPr>
              <a:t> a la web. ¿Qué podemos esperar en próximas versiones?</a:t>
            </a:r>
          </a:p>
        </p:txBody>
      </p:sp>
    </p:spTree>
    <p:extLst>
      <p:ext uri="{BB962C8B-B14F-4D97-AF65-F5344CB8AC3E}">
        <p14:creationId xmlns:p14="http://schemas.microsoft.com/office/powerpoint/2010/main" val="3246851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143751" y="2274838"/>
            <a:ext cx="99044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Acabamos de pasar el MS </a:t>
            </a:r>
            <a:r>
              <a:rPr lang="es-ES" sz="4800" err="1">
                <a:solidFill>
                  <a:schemeClr val="bg1"/>
                </a:solidFill>
              </a:rPr>
              <a:t>Ignite</a:t>
            </a:r>
            <a:r>
              <a:rPr lang="es-ES" sz="480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es-ES" sz="4800">
                <a:solidFill>
                  <a:schemeClr val="bg1"/>
                </a:solidFill>
              </a:rPr>
              <a:t>¿Qué te ha parecido?</a:t>
            </a:r>
          </a:p>
        </p:txBody>
      </p:sp>
    </p:spTree>
    <p:extLst>
      <p:ext uri="{BB962C8B-B14F-4D97-AF65-F5344CB8AC3E}">
        <p14:creationId xmlns:p14="http://schemas.microsoft.com/office/powerpoint/2010/main" val="349756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56A37C4-DABC-47DA-967A-B8BD3D2E7B76}"/>
              </a:ext>
            </a:extLst>
          </p:cNvPr>
          <p:cNvSpPr txBox="1"/>
          <p:nvPr/>
        </p:nvSpPr>
        <p:spPr>
          <a:xfrm>
            <a:off x="597876" y="1850059"/>
            <a:ext cx="10900217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Soy un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Ingeniero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en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Informática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que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siempre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ha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tenido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pasión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por los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gráficos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3D y la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arquitectura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de software.</a:t>
            </a:r>
            <a:endParaRPr lang="es-ES" sz="36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Mis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logros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profesionales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incluyen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haber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sido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MVP para Windows DirectX y DirectX XNA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durante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los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últimos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nueve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años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, Xbox Ambassador,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así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como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Microsoft Student Partner y Microsoft Most Valuable Student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durante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mis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años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en la Universidad.</a:t>
            </a:r>
            <a:endParaRPr lang="en-US" sz="3600" dirty="0">
              <a:solidFill>
                <a:schemeClr val="bg1"/>
              </a:solidFill>
              <a:cs typeface="Arial"/>
            </a:endParaRPr>
          </a:p>
          <a:p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Actualmente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trabajo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en Plain Concepts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como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Research Team Lead.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BF978B-DDCF-4357-B8F0-E55B5B036348}"/>
              </a:ext>
            </a:extLst>
          </p:cNvPr>
          <p:cNvGrpSpPr/>
          <p:nvPr/>
        </p:nvGrpSpPr>
        <p:grpSpPr>
          <a:xfrm>
            <a:off x="537631" y="214135"/>
            <a:ext cx="4852053" cy="1862048"/>
            <a:chOff x="4590789" y="1814806"/>
            <a:chExt cx="4852053" cy="18620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4DE29D-6B98-436F-8766-CB165E4791B6}"/>
                </a:ext>
              </a:extLst>
            </p:cNvPr>
            <p:cNvSpPr txBox="1"/>
            <p:nvPr/>
          </p:nvSpPr>
          <p:spPr>
            <a:xfrm>
              <a:off x="5611985" y="2046881"/>
              <a:ext cx="3830857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400" b="1" dirty="0" err="1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avier</a:t>
              </a:r>
              <a:endParaRPr lang="en-US" altLang="ko-KR" sz="4400" b="1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3E111F-87BD-4613-BCE5-21209627810C}"/>
                </a:ext>
              </a:extLst>
            </p:cNvPr>
            <p:cNvSpPr txBox="1"/>
            <p:nvPr/>
          </p:nvSpPr>
          <p:spPr>
            <a:xfrm>
              <a:off x="5611985" y="2632898"/>
              <a:ext cx="377608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4800" dirty="0">
                  <a:solidFill>
                    <a:schemeClr val="accent1"/>
                  </a:solidFill>
                  <a:cs typeface="Arial" pitchFamily="34" charset="0"/>
                </a:rPr>
                <a:t>CANTÓN</a:t>
              </a:r>
              <a:endParaRPr lang="ko-KR" altLang="en-US" sz="48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24A1B5-BD6B-4DC8-89BD-553CEF6BCC78}"/>
                </a:ext>
              </a:extLst>
            </p:cNvPr>
            <p:cNvSpPr txBox="1"/>
            <p:nvPr/>
          </p:nvSpPr>
          <p:spPr>
            <a:xfrm>
              <a:off x="4590789" y="1814806"/>
              <a:ext cx="1021196" cy="18620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500" b="1">
                  <a:solidFill>
                    <a:schemeClr val="accent2"/>
                  </a:solidFill>
                  <a:cs typeface="Arial" pitchFamily="34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143751" y="2274838"/>
            <a:ext cx="99044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¿Qué esperas de .NET 5/6?, ¿cuál es la novedad que esperas más?</a:t>
            </a:r>
          </a:p>
          <a:p>
            <a:pPr algn="ctr"/>
            <a:r>
              <a:rPr lang="es-ES" sz="4800" dirty="0">
                <a:solidFill>
                  <a:schemeClr val="bg1"/>
                </a:solidFill>
              </a:rPr>
              <a:t>¿Hacia donde crees que camina el universo </a:t>
            </a:r>
            <a:r>
              <a:rPr lang="es-ES" sz="4800" dirty="0" err="1">
                <a:solidFill>
                  <a:schemeClr val="bg1"/>
                </a:solidFill>
              </a:rPr>
              <a:t>.Net</a:t>
            </a:r>
            <a:r>
              <a:rPr lang="es-ES" sz="48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88843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592E2E2-310C-4056-8EC9-309CCF469575}"/>
              </a:ext>
            </a:extLst>
          </p:cNvPr>
          <p:cNvGrpSpPr/>
          <p:nvPr/>
        </p:nvGrpSpPr>
        <p:grpSpPr>
          <a:xfrm>
            <a:off x="3754528" y="3165347"/>
            <a:ext cx="4797245" cy="1568448"/>
            <a:chOff x="3821817" y="2740193"/>
            <a:chExt cx="4797245" cy="15684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28E8D6-DAF3-46D9-BCEA-BB443F46182B}"/>
                </a:ext>
              </a:extLst>
            </p:cNvPr>
            <p:cNvSpPr txBox="1"/>
            <p:nvPr/>
          </p:nvSpPr>
          <p:spPr>
            <a:xfrm>
              <a:off x="3821817" y="2740193"/>
              <a:ext cx="4777152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>
                  <a:solidFill>
                    <a:schemeClr val="bg1"/>
                  </a:solidFill>
                  <a:latin typeface="+mj-lt"/>
                  <a:cs typeface="Arial" pitchFamily="34" charset="0"/>
                </a:rPr>
                <a:t>GRACIAS</a:t>
              </a:r>
              <a:endParaRPr lang="ko-KR" altLang="en-US" sz="600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DEF1E8-CC8D-4716-8CE9-13746510D55F}"/>
                </a:ext>
              </a:extLst>
            </p:cNvPr>
            <p:cNvSpPr txBox="1"/>
            <p:nvPr/>
          </p:nvSpPr>
          <p:spPr>
            <a:xfrm>
              <a:off x="3841966" y="3928985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>
                  <a:solidFill>
                    <a:schemeClr val="bg1"/>
                  </a:solidFill>
                  <a:cs typeface="Arial" pitchFamily="34" charset="0"/>
                </a:rPr>
                <a:t>Te esperamos en el próximo café virtual!</a:t>
              </a:r>
              <a:endParaRPr lang="ko-KR" altLang="en-US" sz="1867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F5B932-ADC3-4908-B9FC-83E3F0AFD388}"/>
              </a:ext>
            </a:extLst>
          </p:cNvPr>
          <p:cNvGrpSpPr/>
          <p:nvPr/>
        </p:nvGrpSpPr>
        <p:grpSpPr>
          <a:xfrm flipH="1" flipV="1">
            <a:off x="3901481" y="4179216"/>
            <a:ext cx="4480561" cy="126084"/>
            <a:chOff x="5069840" y="3310420"/>
            <a:chExt cx="4480561" cy="230341"/>
          </a:xfrm>
          <a:solidFill>
            <a:schemeClr val="accent3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3A192F-1695-4106-8776-E243BC02A884}"/>
                </a:ext>
              </a:extLst>
            </p:cNvPr>
            <p:cNvSpPr/>
            <p:nvPr/>
          </p:nvSpPr>
          <p:spPr>
            <a:xfrm>
              <a:off x="5069840" y="3378201"/>
              <a:ext cx="448056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51B94BB-8F05-4EEB-8A71-083846A73308}"/>
                </a:ext>
              </a:extLst>
            </p:cNvPr>
            <p:cNvSpPr/>
            <p:nvPr/>
          </p:nvSpPr>
          <p:spPr>
            <a:xfrm>
              <a:off x="6990081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6887914" y="2382100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Inicio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en la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informática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etc.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112512" y="1699180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dirty="0" err="1">
                  <a:solidFill>
                    <a:schemeClr val="bg1"/>
                  </a:solidFill>
                  <a:cs typeface="Arial" pitchFamily="34" charset="0"/>
                </a:rPr>
                <a:t>Inicios</a:t>
              </a:r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 de </a:t>
              </a:r>
              <a:r>
                <a:rPr lang="en-US" altLang="ko-KR" sz="2800" dirty="0" err="1">
                  <a:solidFill>
                    <a:schemeClr val="bg1"/>
                  </a:solidFill>
                  <a:cs typeface="Arial" pitchFamily="34" charset="0"/>
                </a:rPr>
                <a:t>Cantón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6887914" y="3521092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Pasamos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hablar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 la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llegada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a Plain Concepts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112512" y="2838172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Plain Concepts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6887914" y="4660084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Como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nace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evolución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future.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112512" y="3977164"/>
            <a:ext cx="5437242" cy="777510"/>
            <a:chOff x="6102442" y="1483456"/>
            <a:chExt cx="5437242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77844" y="1643156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Wave Engine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6887914" y="5799076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¿</a:t>
            </a:r>
            <a:r>
              <a:rPr lang="en-US" altLang="ko-KR" sz="1200" err="1">
                <a:solidFill>
                  <a:schemeClr val="bg1"/>
                </a:solidFill>
                <a:cs typeface="Arial" pitchFamily="34" charset="0"/>
              </a:rPr>
              <a:t>Qué</a:t>
            </a:r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err="1">
                <a:solidFill>
                  <a:schemeClr val="bg1"/>
                </a:solidFill>
                <a:cs typeface="Arial" pitchFamily="34" charset="0"/>
              </a:rPr>
              <a:t>pensará</a:t>
            </a:r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 de .NET 5 y 6?.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112512" y="5116156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>
                  <a:solidFill>
                    <a:schemeClr val="bg1"/>
                  </a:solidFill>
                  <a:cs typeface="Arial" pitchFamily="34" charset="0"/>
                </a:rPr>
                <a:t>Un </a:t>
              </a:r>
              <a:r>
                <a:rPr lang="en-US" altLang="ko-KR" sz="2800" err="1">
                  <a:solidFill>
                    <a:schemeClr val="bg1"/>
                  </a:solidFill>
                  <a:cs typeface="Arial" pitchFamily="34" charset="0"/>
                </a:rPr>
                <a:t>vistazo</a:t>
              </a:r>
              <a:r>
                <a:rPr lang="en-US" altLang="ko-KR" sz="2800">
                  <a:solidFill>
                    <a:schemeClr val="bg1"/>
                  </a:solidFill>
                  <a:cs typeface="Arial" pitchFamily="34" charset="0"/>
                </a:rPr>
                <a:t> al </a:t>
              </a:r>
              <a:r>
                <a:rPr lang="en-US" altLang="ko-KR" sz="2800" err="1">
                  <a:solidFill>
                    <a:schemeClr val="bg1"/>
                  </a:solidFill>
                  <a:cs typeface="Arial" pitchFamily="34" charset="0"/>
                </a:rPr>
                <a:t>futuro</a:t>
              </a:r>
              <a:endParaRPr lang="ko-KR" altLang="en-US" sz="27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226812" y="408775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+mj-lt"/>
                <a:cs typeface="Arial" pitchFamily="34" charset="0"/>
              </a:rPr>
              <a:t>Agenda</a:t>
            </a:r>
            <a:endParaRPr lang="ko-KR" altLang="en-US" sz="540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53BBC1-6CE3-47EC-B1D8-9A241D52FAAE}"/>
              </a:ext>
            </a:extLst>
          </p:cNvPr>
          <p:cNvGrpSpPr/>
          <p:nvPr/>
        </p:nvGrpSpPr>
        <p:grpSpPr>
          <a:xfrm flipH="1" flipV="1">
            <a:off x="6241560" y="1351354"/>
            <a:ext cx="5950440" cy="181040"/>
            <a:chOff x="5069840" y="3310420"/>
            <a:chExt cx="5950440" cy="230341"/>
          </a:xfrm>
          <a:solidFill>
            <a:schemeClr val="accent3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B056A4-D3B8-4938-A07E-079EACFE5344}"/>
                </a:ext>
              </a:extLst>
            </p:cNvPr>
            <p:cNvSpPr/>
            <p:nvPr/>
          </p:nvSpPr>
          <p:spPr>
            <a:xfrm>
              <a:off x="5069840" y="3378201"/>
              <a:ext cx="448056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E1E0AC2-A45F-479C-81E1-77A086955328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EA18592-0D12-4E86-8328-4F06FAB8C11A}"/>
              </a:ext>
            </a:extLst>
          </p:cNvPr>
          <p:cNvSpPr txBox="1"/>
          <p:nvPr/>
        </p:nvSpPr>
        <p:spPr>
          <a:xfrm>
            <a:off x="775855" y="842955"/>
            <a:ext cx="10806545" cy="40318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Rompamos el hielo</a:t>
            </a:r>
          </a:p>
          <a:p>
            <a:endParaRPr lang="es-ES" sz="48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  <a:cs typeface="Arial"/>
              </a:rPr>
              <a:t>¿Cuál es el </a:t>
            </a:r>
            <a:r>
              <a:rPr lang="es-ES" sz="3200" dirty="0" err="1">
                <a:solidFill>
                  <a:schemeClr val="bg1"/>
                </a:solidFill>
                <a:cs typeface="Arial"/>
              </a:rPr>
              <a:t>útimo</a:t>
            </a:r>
            <a:r>
              <a:rPr lang="es-ES" sz="3200" dirty="0">
                <a:solidFill>
                  <a:schemeClr val="bg1"/>
                </a:solidFill>
                <a:cs typeface="Arial"/>
              </a:rPr>
              <a:t> videojuego que te has pasado?</a:t>
            </a:r>
            <a:endParaRPr lang="es-ES" sz="32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</a:rPr>
              <a:t>¿Te animarías a recomendar un videojuego?</a:t>
            </a:r>
            <a:endParaRPr lang="es-ES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bg1"/>
                </a:solidFill>
              </a:rPr>
              <a:t>¿Y un libro?</a:t>
            </a:r>
          </a:p>
        </p:txBody>
      </p:sp>
    </p:spTree>
    <p:extLst>
      <p:ext uri="{BB962C8B-B14F-4D97-AF65-F5344CB8AC3E}">
        <p14:creationId xmlns:p14="http://schemas.microsoft.com/office/powerpoint/2010/main" val="12289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759625" y="2644170"/>
            <a:ext cx="1067275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¿Cuándo te diste cuenta que lo tuyo era el desarrollo?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35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450807" y="2274838"/>
            <a:ext cx="929038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La época de la Universidad, </a:t>
            </a:r>
            <a:r>
              <a:rPr lang="es-ES" sz="4800" dirty="0" err="1">
                <a:solidFill>
                  <a:schemeClr val="bg1"/>
                </a:solidFill>
              </a:rPr>
              <a:t>DotNetClubs</a:t>
            </a:r>
            <a:r>
              <a:rPr lang="es-ES" sz="4800" dirty="0">
                <a:solidFill>
                  <a:schemeClr val="bg1"/>
                </a:solidFill>
              </a:rPr>
              <a:t>, XNA, etc. ¿Qué recuerdas de esta época?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014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B8B674E-9868-4AF9-B8F5-DBB5948C87C4}"/>
              </a:ext>
            </a:extLst>
          </p:cNvPr>
          <p:cNvSpPr txBox="1"/>
          <p:nvPr/>
        </p:nvSpPr>
        <p:spPr>
          <a:xfrm>
            <a:off x="1450807" y="2274838"/>
            <a:ext cx="9290386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Recuerdo tu proyecto de fin de carrera. Un UI controlado con la cabeza. ¿Puedes contarnos algo de eso?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763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450807" y="1905506"/>
            <a:ext cx="9290386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En este periodo, hiciste algo de hardware, ¿Qué nos puedes contar de aquello (mesa </a:t>
            </a:r>
            <a:r>
              <a:rPr lang="es-ES" sz="4800" dirty="0" err="1">
                <a:solidFill>
                  <a:schemeClr val="bg1"/>
                </a:solidFill>
              </a:rPr>
              <a:t>multitáctica</a:t>
            </a:r>
            <a:r>
              <a:rPr lang="es-ES" sz="4800" dirty="0">
                <a:solidFill>
                  <a:schemeClr val="bg1"/>
                </a:solidFill>
              </a:rPr>
              <a:t>)?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399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9902F-FA6A-450F-A779-6C4C2CCFD35B}"/>
              </a:ext>
            </a:extLst>
          </p:cNvPr>
          <p:cNvSpPr txBox="1"/>
          <p:nvPr/>
        </p:nvSpPr>
        <p:spPr>
          <a:xfrm>
            <a:off x="1450807" y="1905506"/>
            <a:ext cx="9290386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4800" dirty="0">
                <a:solidFill>
                  <a:schemeClr val="bg1"/>
                </a:solidFill>
              </a:rPr>
              <a:t>Ganaste dos veces la </a:t>
            </a:r>
            <a:r>
              <a:rPr lang="es-ES" sz="4800" dirty="0" err="1">
                <a:solidFill>
                  <a:schemeClr val="bg1"/>
                </a:solidFill>
              </a:rPr>
              <a:t>Image</a:t>
            </a:r>
            <a:r>
              <a:rPr lang="es-ES" sz="4800" dirty="0">
                <a:solidFill>
                  <a:schemeClr val="bg1"/>
                </a:solidFill>
              </a:rPr>
              <a:t> Cup a nivel nacional, y estuviste en una final mundial en India, ¿Qué recuerdas de esta experiencia?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72864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656</Words>
  <Application>Microsoft Office PowerPoint</Application>
  <PresentationFormat>Panorámica</PresentationFormat>
  <Paragraphs>59</Paragraphs>
  <Slides>21</Slides>
  <Notes>0</Notes>
  <HiddenSlides>3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Marcelo Villacorta Moreno</cp:lastModifiedBy>
  <cp:revision>20</cp:revision>
  <dcterms:created xsi:type="dcterms:W3CDTF">2019-01-14T06:35:35Z</dcterms:created>
  <dcterms:modified xsi:type="dcterms:W3CDTF">2020-11-04T10:50:08Z</dcterms:modified>
</cp:coreProperties>
</file>