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23"/>
  </p:notesMasterIdLst>
  <p:sldIdLst>
    <p:sldId id="270" r:id="rId4"/>
    <p:sldId id="281" r:id="rId5"/>
    <p:sldId id="274" r:id="rId6"/>
    <p:sldId id="331" r:id="rId7"/>
    <p:sldId id="330" r:id="rId8"/>
    <p:sldId id="320" r:id="rId9"/>
    <p:sldId id="317" r:id="rId10"/>
    <p:sldId id="321" r:id="rId11"/>
    <p:sldId id="322" r:id="rId12"/>
    <p:sldId id="323" r:id="rId13"/>
    <p:sldId id="324" r:id="rId14"/>
    <p:sldId id="325" r:id="rId15"/>
    <p:sldId id="319" r:id="rId16"/>
    <p:sldId id="327" r:id="rId17"/>
    <p:sldId id="328" r:id="rId18"/>
    <p:sldId id="333" r:id="rId19"/>
    <p:sldId id="329" r:id="rId20"/>
    <p:sldId id="332" r:id="rId21"/>
    <p:sldId id="31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C76A4AF3-ACB7-4A60-9EF7-B2943B5B9CB4}">
          <p14:sldIdLst>
            <p14:sldId id="270"/>
            <p14:sldId id="281"/>
            <p14:sldId id="274"/>
            <p14:sldId id="331"/>
            <p14:sldId id="330"/>
            <p14:sldId id="320"/>
          </p14:sldIdLst>
        </p14:section>
        <p14:section name="Sección 1" id="{0F38C20B-0002-44CC-837C-530369243489}">
          <p14:sldIdLst>
            <p14:sldId id="317"/>
          </p14:sldIdLst>
        </p14:section>
        <p14:section name="Trivial" id="{DAAF03EE-C58B-4437-BA35-5B14D3004ADD}">
          <p14:sldIdLst>
            <p14:sldId id="321"/>
            <p14:sldId id="322"/>
            <p14:sldId id="323"/>
            <p14:sldId id="324"/>
            <p14:sldId id="325"/>
          </p14:sldIdLst>
        </p14:section>
        <p14:section name="Sección 2" id="{66316566-85E1-4915-A84E-D57E5C452C4C}">
          <p14:sldIdLst>
            <p14:sldId id="319"/>
            <p14:sldId id="327"/>
          </p14:sldIdLst>
        </p14:section>
        <p14:section name="Sección 3" id="{FC17C10C-8F6C-490B-AF47-CC8CAD42EB4D}">
          <p14:sldIdLst>
            <p14:sldId id="328"/>
          </p14:sldIdLst>
        </p14:section>
        <p14:section name="Sección 4" id="{65EE8A9D-4FFD-42F9-A1D1-1955D14363DA}">
          <p14:sldIdLst>
            <p14:sldId id="333"/>
            <p14:sldId id="329"/>
            <p14:sldId id="332"/>
          </p14:sldIdLst>
        </p14:section>
        <p14:section name="Cierre" id="{86E088BC-D135-4C9A-B45F-C7EC90C92432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012A54-E17E-4251-AB11-0E61AB8E97EC}" v="9" dt="2020-06-30T09:57:38.948"/>
    <p1510:client id="{B9FF2F6B-A3E2-4580-B6F1-74879A875070}" v="29" dt="2020-06-30T19:21:35.260"/>
    <p1510:client id="{EB2D977C-822B-4813-AA00-8CAEDDF49434}" v="12" dt="2020-06-29T18:19:28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49" autoAdjust="0"/>
    <p:restoredTop sz="94707"/>
  </p:normalViewPr>
  <p:slideViewPr>
    <p:cSldViewPr snapToGrid="0" showGuides="1">
      <p:cViewPr varScale="1">
        <p:scale>
          <a:sx n="196" d="100"/>
          <a:sy n="196" d="100"/>
        </p:scale>
        <p:origin x="200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Villacorta Moreno" userId="fa2a30abd50fb9d0" providerId="LiveId" clId="{EB2D977C-822B-4813-AA00-8CAEDDF49434}"/>
    <pc:docChg chg="undo custSel mod addSld delSld modSld sldOrd modSection">
      <pc:chgData name="Marcelo Villacorta Moreno" userId="fa2a30abd50fb9d0" providerId="LiveId" clId="{EB2D977C-822B-4813-AA00-8CAEDDF49434}" dt="2020-06-29T18:29:14.386" v="606" actId="20577"/>
      <pc:docMkLst>
        <pc:docMk/>
      </pc:docMkLst>
      <pc:sldChg chg="modSp mod">
        <pc:chgData name="Marcelo Villacorta Moreno" userId="fa2a30abd50fb9d0" providerId="LiveId" clId="{EB2D977C-822B-4813-AA00-8CAEDDF49434}" dt="2020-06-29T17:20:40.394" v="1" actId="20577"/>
        <pc:sldMkLst>
          <pc:docMk/>
          <pc:sldMk cId="2241350302" sldId="281"/>
        </pc:sldMkLst>
        <pc:spChg chg="mod">
          <ac:chgData name="Marcelo Villacorta Moreno" userId="fa2a30abd50fb9d0" providerId="LiveId" clId="{EB2D977C-822B-4813-AA00-8CAEDDF49434}" dt="2020-06-29T17:20:40.394" v="1" actId="20577"/>
          <ac:spMkLst>
            <pc:docMk/>
            <pc:sldMk cId="2241350302" sldId="281"/>
            <ac:spMk id="27" creationId="{A43E111F-87BD-4613-BCE5-21209627810C}"/>
          </ac:spMkLst>
        </pc:spChg>
      </pc:sldChg>
      <pc:sldChg chg="modSp mod">
        <pc:chgData name="Marcelo Villacorta Moreno" userId="fa2a30abd50fb9d0" providerId="LiveId" clId="{EB2D977C-822B-4813-AA00-8CAEDDF49434}" dt="2020-06-29T18:29:14.386" v="606" actId="20577"/>
        <pc:sldMkLst>
          <pc:docMk/>
          <pc:sldMk cId="332357096" sldId="317"/>
        </pc:sldMkLst>
        <pc:spChg chg="mod">
          <ac:chgData name="Marcelo Villacorta Moreno" userId="fa2a30abd50fb9d0" providerId="LiveId" clId="{EB2D977C-822B-4813-AA00-8CAEDDF49434}" dt="2020-06-29T18:29:14.386" v="606" actId="20577"/>
          <ac:spMkLst>
            <pc:docMk/>
            <pc:sldMk cId="332357096" sldId="317"/>
            <ac:spMk id="2" creationId="{96C9902F-FA6A-450F-A779-6C4C2CCFD35B}"/>
          </ac:spMkLst>
        </pc:spChg>
      </pc:sldChg>
      <pc:sldChg chg="modSp mod">
        <pc:chgData name="Marcelo Villacorta Moreno" userId="fa2a30abd50fb9d0" providerId="LiveId" clId="{EB2D977C-822B-4813-AA00-8CAEDDF49434}" dt="2020-06-29T17:27:25.613" v="169" actId="313"/>
        <pc:sldMkLst>
          <pc:docMk/>
          <pc:sldMk cId="122892756" sldId="320"/>
        </pc:sldMkLst>
        <pc:spChg chg="mod">
          <ac:chgData name="Marcelo Villacorta Moreno" userId="fa2a30abd50fb9d0" providerId="LiveId" clId="{EB2D977C-822B-4813-AA00-8CAEDDF49434}" dt="2020-06-29T17:27:25.613" v="169" actId="313"/>
          <ac:spMkLst>
            <pc:docMk/>
            <pc:sldMk cId="122892756" sldId="320"/>
            <ac:spMk id="3" creationId="{2EA18592-0D12-4E86-8328-4F06FAB8C11A}"/>
          </ac:spMkLst>
        </pc:spChg>
      </pc:sldChg>
      <pc:sldChg chg="addSp modSp new mod ord setBg">
        <pc:chgData name="Marcelo Villacorta Moreno" userId="fa2a30abd50fb9d0" providerId="LiveId" clId="{EB2D977C-822B-4813-AA00-8CAEDDF49434}" dt="2020-06-29T17:57:03.467" v="439" actId="1076"/>
        <pc:sldMkLst>
          <pc:docMk/>
          <pc:sldMk cId="288292554" sldId="330"/>
        </pc:sldMkLst>
        <pc:spChg chg="add mod">
          <ac:chgData name="Marcelo Villacorta Moreno" userId="fa2a30abd50fb9d0" providerId="LiveId" clId="{EB2D977C-822B-4813-AA00-8CAEDDF49434}" dt="2020-06-29T17:57:03.467" v="439" actId="1076"/>
          <ac:spMkLst>
            <pc:docMk/>
            <pc:sldMk cId="288292554" sldId="330"/>
            <ac:spMk id="10" creationId="{42B67AD7-7347-48B1-92C6-E4636D055F9E}"/>
          </ac:spMkLst>
        </pc:spChg>
        <pc:spChg chg="add">
          <ac:chgData name="Marcelo Villacorta Moreno" userId="fa2a30abd50fb9d0" providerId="LiveId" clId="{EB2D977C-822B-4813-AA00-8CAEDDF49434}" dt="2020-06-29T17:52:37.060" v="183" actId="26606"/>
          <ac:spMkLst>
            <pc:docMk/>
            <pc:sldMk cId="288292554" sldId="330"/>
            <ac:spMk id="14" creationId="{25414FA1-2D4C-41DB-83DE-4F3E38C10A63}"/>
          </ac:spMkLst>
        </pc:spChg>
        <pc:picChg chg="add mod">
          <ac:chgData name="Marcelo Villacorta Moreno" userId="fa2a30abd50fb9d0" providerId="LiveId" clId="{EB2D977C-822B-4813-AA00-8CAEDDF49434}" dt="2020-06-29T17:52:37.060" v="183" actId="26606"/>
          <ac:picMkLst>
            <pc:docMk/>
            <pc:sldMk cId="288292554" sldId="330"/>
            <ac:picMk id="3" creationId="{85918F9E-E7D2-4DAE-B2A4-2B21D70F9915}"/>
          </ac:picMkLst>
        </pc:picChg>
        <pc:picChg chg="add mod">
          <ac:chgData name="Marcelo Villacorta Moreno" userId="fa2a30abd50fb9d0" providerId="LiveId" clId="{EB2D977C-822B-4813-AA00-8CAEDDF49434}" dt="2020-06-29T17:53:45.580" v="306" actId="1038"/>
          <ac:picMkLst>
            <pc:docMk/>
            <pc:sldMk cId="288292554" sldId="330"/>
            <ac:picMk id="5" creationId="{AD7F009A-CFA5-4EE6-AF8A-5E759A5990A8}"/>
          </ac:picMkLst>
        </pc:picChg>
        <pc:picChg chg="add mod">
          <ac:chgData name="Marcelo Villacorta Moreno" userId="fa2a30abd50fb9d0" providerId="LiveId" clId="{EB2D977C-822B-4813-AA00-8CAEDDF49434}" dt="2020-06-29T17:52:37.060" v="183" actId="26606"/>
          <ac:picMkLst>
            <pc:docMk/>
            <pc:sldMk cId="288292554" sldId="330"/>
            <ac:picMk id="7" creationId="{B2DFB7F9-E101-4502-B4F3-82625E275C24}"/>
          </ac:picMkLst>
        </pc:picChg>
        <pc:picChg chg="add mod ord">
          <ac:chgData name="Marcelo Villacorta Moreno" userId="fa2a30abd50fb9d0" providerId="LiveId" clId="{EB2D977C-822B-4813-AA00-8CAEDDF49434}" dt="2020-06-29T17:52:37.060" v="183" actId="26606"/>
          <ac:picMkLst>
            <pc:docMk/>
            <pc:sldMk cId="288292554" sldId="330"/>
            <ac:picMk id="9" creationId="{18C0AB10-0748-4103-8A06-F9C402BC70AA}"/>
          </ac:picMkLst>
        </pc:picChg>
      </pc:sldChg>
      <pc:sldChg chg="addSp delSp modSp del mod">
        <pc:chgData name="Marcelo Villacorta Moreno" userId="fa2a30abd50fb9d0" providerId="LiveId" clId="{EB2D977C-822B-4813-AA00-8CAEDDF49434}" dt="2020-06-29T17:51:10.815" v="170" actId="47"/>
        <pc:sldMkLst>
          <pc:docMk/>
          <pc:sldMk cId="1541250706" sldId="330"/>
        </pc:sldMkLst>
        <pc:spChg chg="add del mod">
          <ac:chgData name="Marcelo Villacorta Moreno" userId="fa2a30abd50fb9d0" providerId="LiveId" clId="{EB2D977C-822B-4813-AA00-8CAEDDF49434}" dt="2020-06-29T17:21:40.096" v="3"/>
          <ac:spMkLst>
            <pc:docMk/>
            <pc:sldMk cId="1541250706" sldId="330"/>
            <ac:spMk id="8" creationId="{4EEE8597-0ECB-4E0F-B4ED-B04AEDCC970C}"/>
          </ac:spMkLst>
        </pc:spChg>
        <pc:spChg chg="add mod">
          <ac:chgData name="Marcelo Villacorta Moreno" userId="fa2a30abd50fb9d0" providerId="LiveId" clId="{EB2D977C-822B-4813-AA00-8CAEDDF49434}" dt="2020-06-29T17:25:26.029" v="38" actId="20577"/>
          <ac:spMkLst>
            <pc:docMk/>
            <pc:sldMk cId="1541250706" sldId="330"/>
            <ac:spMk id="9" creationId="{3915B900-B577-4043-86D4-1D33917A163C}"/>
          </ac:spMkLst>
        </pc:spChg>
        <pc:spChg chg="del mod">
          <ac:chgData name="Marcelo Villacorta Moreno" userId="fa2a30abd50fb9d0" providerId="LiveId" clId="{EB2D977C-822B-4813-AA00-8CAEDDF49434}" dt="2020-06-29T17:25:12.075" v="29" actId="478"/>
          <ac:spMkLst>
            <pc:docMk/>
            <pc:sldMk cId="1541250706" sldId="330"/>
            <ac:spMk id="23" creationId="{C56A37C4-DABC-47DA-967A-B8BD3D2E7B76}"/>
          </ac:spMkLst>
        </pc:spChg>
        <pc:spChg chg="mod">
          <ac:chgData name="Marcelo Villacorta Moreno" userId="fa2a30abd50fb9d0" providerId="LiveId" clId="{EB2D977C-822B-4813-AA00-8CAEDDF49434}" dt="2020-06-29T17:24:14.308" v="26" actId="14100"/>
          <ac:spMkLst>
            <pc:docMk/>
            <pc:sldMk cId="1541250706" sldId="330"/>
            <ac:spMk id="24" creationId="{A8061E7C-17B0-426E-8CC2-9FA982F6A914}"/>
          </ac:spMkLst>
        </pc:spChg>
      </pc:sldChg>
      <pc:sldChg chg="addSp modSp new mod ord">
        <pc:chgData name="Marcelo Villacorta Moreno" userId="fa2a30abd50fb9d0" providerId="LiveId" clId="{EB2D977C-822B-4813-AA00-8CAEDDF49434}" dt="2020-06-29T17:56:54.132" v="438" actId="255"/>
        <pc:sldMkLst>
          <pc:docMk/>
          <pc:sldMk cId="3003922228" sldId="331"/>
        </pc:sldMkLst>
        <pc:spChg chg="add mod">
          <ac:chgData name="Marcelo Villacorta Moreno" userId="fa2a30abd50fb9d0" providerId="LiveId" clId="{EB2D977C-822B-4813-AA00-8CAEDDF49434}" dt="2020-06-29T17:54:35.555" v="341" actId="20577"/>
          <ac:spMkLst>
            <pc:docMk/>
            <pc:sldMk cId="3003922228" sldId="331"/>
            <ac:spMk id="2" creationId="{9306C2AA-3468-474B-9748-B0E10CFC0625}"/>
          </ac:spMkLst>
        </pc:spChg>
        <pc:spChg chg="add mod">
          <ac:chgData name="Marcelo Villacorta Moreno" userId="fa2a30abd50fb9d0" providerId="LiveId" clId="{EB2D977C-822B-4813-AA00-8CAEDDF49434}" dt="2020-06-29T17:56:54.132" v="438" actId="255"/>
          <ac:spMkLst>
            <pc:docMk/>
            <pc:sldMk cId="3003922228" sldId="331"/>
            <ac:spMk id="3" creationId="{FF35399C-CDAD-4F60-8AF2-608D20840331}"/>
          </ac:spMkLst>
        </pc:spChg>
      </pc:sldChg>
      <pc:sldChg chg="new del">
        <pc:chgData name="Marcelo Villacorta Moreno" userId="fa2a30abd50fb9d0" providerId="LiveId" clId="{EB2D977C-822B-4813-AA00-8CAEDDF49434}" dt="2020-06-29T18:19:23.673" v="441" actId="2696"/>
        <pc:sldMkLst>
          <pc:docMk/>
          <pc:sldMk cId="1745263196" sldId="332"/>
        </pc:sldMkLst>
      </pc:sldChg>
      <pc:sldChg chg="modSp add mod">
        <pc:chgData name="Marcelo Villacorta Moreno" userId="fa2a30abd50fb9d0" providerId="LiveId" clId="{EB2D977C-822B-4813-AA00-8CAEDDF49434}" dt="2020-06-29T18:20:57.220" v="584" actId="20577"/>
        <pc:sldMkLst>
          <pc:docMk/>
          <pc:sldMk cId="3106024921" sldId="332"/>
        </pc:sldMkLst>
        <pc:spChg chg="mod">
          <ac:chgData name="Marcelo Villacorta Moreno" userId="fa2a30abd50fb9d0" providerId="LiveId" clId="{EB2D977C-822B-4813-AA00-8CAEDDF49434}" dt="2020-06-29T18:20:57.220" v="584" actId="20577"/>
          <ac:spMkLst>
            <pc:docMk/>
            <pc:sldMk cId="3106024921" sldId="332"/>
            <ac:spMk id="2" creationId="{96C9902F-FA6A-450F-A779-6C4C2CCFD35B}"/>
          </ac:spMkLst>
        </pc:spChg>
      </pc:sldChg>
    </pc:docChg>
  </pc:docChgLst>
  <pc:docChgLst>
    <pc:chgData name="Javier Suárez Ruiz" userId="d81365b2f51a81b5" providerId="Windows Live" clId="Web-{96012A54-E17E-4251-AB11-0E61AB8E97EC}"/>
    <pc:docChg chg="modSld">
      <pc:chgData name="Javier Suárez Ruiz" userId="d81365b2f51a81b5" providerId="Windows Live" clId="Web-{96012A54-E17E-4251-AB11-0E61AB8E97EC}" dt="2020-06-30T09:57:38.948" v="8" actId="20577"/>
      <pc:docMkLst>
        <pc:docMk/>
      </pc:docMkLst>
      <pc:sldChg chg="modSp">
        <pc:chgData name="Javier Suárez Ruiz" userId="d81365b2f51a81b5" providerId="Windows Live" clId="Web-{96012A54-E17E-4251-AB11-0E61AB8E97EC}" dt="2020-06-30T09:57:35.932" v="7" actId="20577"/>
        <pc:sldMkLst>
          <pc:docMk/>
          <pc:sldMk cId="122892756" sldId="320"/>
        </pc:sldMkLst>
        <pc:spChg chg="mod">
          <ac:chgData name="Javier Suárez Ruiz" userId="d81365b2f51a81b5" providerId="Windows Live" clId="Web-{96012A54-E17E-4251-AB11-0E61AB8E97EC}" dt="2020-06-30T09:57:35.932" v="7" actId="20577"/>
          <ac:spMkLst>
            <pc:docMk/>
            <pc:sldMk cId="122892756" sldId="320"/>
            <ac:spMk id="3" creationId="{2EA18592-0D12-4E86-8328-4F06FAB8C11A}"/>
          </ac:spMkLst>
        </pc:spChg>
      </pc:sldChg>
    </pc:docChg>
  </pc:docChgLst>
  <pc:docChgLst>
    <pc:chgData name="Marcelo Villacorta Moreno" userId="fa2a30abd50fb9d0" providerId="Windows Live" clId="Web-{B9FF2F6B-A3E2-4580-B6F1-74879A875070}"/>
    <pc:docChg chg="modSld">
      <pc:chgData name="Marcelo Villacorta Moreno" userId="fa2a30abd50fb9d0" providerId="Windows Live" clId="Web-{B9FF2F6B-A3E2-4580-B6F1-74879A875070}" dt="2020-06-30T19:21:35.260" v="27" actId="20577"/>
      <pc:docMkLst>
        <pc:docMk/>
      </pc:docMkLst>
      <pc:sldChg chg="modSp">
        <pc:chgData name="Marcelo Villacorta Moreno" userId="fa2a30abd50fb9d0" providerId="Windows Live" clId="Web-{B9FF2F6B-A3E2-4580-B6F1-74879A875070}" dt="2020-06-30T19:21:35.260" v="26" actId="20577"/>
        <pc:sldMkLst>
          <pc:docMk/>
          <pc:sldMk cId="3085412720" sldId="319"/>
        </pc:sldMkLst>
        <pc:spChg chg="mod">
          <ac:chgData name="Marcelo Villacorta Moreno" userId="fa2a30abd50fb9d0" providerId="Windows Live" clId="Web-{B9FF2F6B-A3E2-4580-B6F1-74879A875070}" dt="2020-06-30T19:21:35.260" v="26" actId="20577"/>
          <ac:spMkLst>
            <pc:docMk/>
            <pc:sldMk cId="3085412720" sldId="319"/>
            <ac:spMk id="2" creationId="{96C9902F-FA6A-450F-A779-6C4C2CCFD3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71A46-803C-4792-9E2C-D9367D7C0B2E}" type="datetimeFigureOut">
              <a:rPr lang="es-ES" smtClean="0"/>
              <a:t>4/7/20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D8D16-925F-4A1B-A722-7347A1390C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8997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Un castor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D8D16-925F-4A1B-A722-7347A1390CB3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6083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Poblado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D8D16-925F-4A1B-A722-7347A1390CB3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83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sz="1200" dirty="0">
                <a:solidFill>
                  <a:schemeClr val="bg1"/>
                </a:solidFill>
              </a:rPr>
              <a:t>Un café con dos porciones de azúcar y crema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D8D16-925F-4A1B-A722-7347A1390CB3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9478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>
                <a:solidFill>
                  <a:schemeClr val="bg1"/>
                </a:solidFill>
              </a:rPr>
              <a:t>Nuevo Brunswick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D8D16-925F-4A1B-A722-7347A1390CB3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867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1965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D8D16-925F-4A1B-A722-7347A1390CB3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615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56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826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6822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533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D399D5-4751-498D-81F2-974DD31B83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24600" y="0"/>
            <a:ext cx="5867400" cy="6858000"/>
          </a:xfrm>
          <a:custGeom>
            <a:avLst/>
            <a:gdLst>
              <a:gd name="connsiteX0" fmla="*/ 4143398 w 5867400"/>
              <a:gd name="connsiteY0" fmla="*/ 0 h 6858000"/>
              <a:gd name="connsiteX1" fmla="*/ 5867400 w 5867400"/>
              <a:gd name="connsiteY1" fmla="*/ 0 h 6858000"/>
              <a:gd name="connsiteX2" fmla="*/ 5867400 w 5867400"/>
              <a:gd name="connsiteY2" fmla="*/ 4020185 h 6858000"/>
              <a:gd name="connsiteX3" fmla="*/ 4152877 w 5867400"/>
              <a:gd name="connsiteY3" fmla="*/ 6858000 h 6858000"/>
              <a:gd name="connsiteX4" fmla="*/ 0 w 58674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7400" h="6858000">
                <a:moveTo>
                  <a:pt x="4143398" y="0"/>
                </a:moveTo>
                <a:lnTo>
                  <a:pt x="5867400" y="0"/>
                </a:lnTo>
                <a:lnTo>
                  <a:pt x="5867400" y="4020185"/>
                </a:lnTo>
                <a:lnTo>
                  <a:pt x="4152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8813761-96A0-45A4-A558-A877FCC7373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038351" y="0"/>
            <a:ext cx="8296275" cy="6858000"/>
          </a:xfrm>
          <a:custGeom>
            <a:avLst/>
            <a:gdLst>
              <a:gd name="connsiteX0" fmla="*/ 4143398 w 8296275"/>
              <a:gd name="connsiteY0" fmla="*/ 0 h 6858000"/>
              <a:gd name="connsiteX1" fmla="*/ 8296275 w 8296275"/>
              <a:gd name="connsiteY1" fmla="*/ 0 h 6858000"/>
              <a:gd name="connsiteX2" fmla="*/ 4152877 w 8296275"/>
              <a:gd name="connsiteY2" fmla="*/ 6858000 h 6858000"/>
              <a:gd name="connsiteX3" fmla="*/ 0 w 82962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6275" h="6858000">
                <a:moveTo>
                  <a:pt x="4143398" y="0"/>
                </a:moveTo>
                <a:lnTo>
                  <a:pt x="8296275" y="0"/>
                </a:lnTo>
                <a:lnTo>
                  <a:pt x="4152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649A94CB-7E19-4F3C-8BF6-8A8F5B8F7769}"/>
              </a:ext>
            </a:extLst>
          </p:cNvPr>
          <p:cNvSpPr/>
          <p:nvPr userDrawn="1"/>
        </p:nvSpPr>
        <p:spPr>
          <a:xfrm flipH="1">
            <a:off x="10610850" y="4219575"/>
            <a:ext cx="1581150" cy="263842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E07476F-99B8-4E97-B4F2-02120BB24BF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1502" y="257176"/>
            <a:ext cx="11201399" cy="3838575"/>
          </a:xfrm>
          <a:custGeom>
            <a:avLst/>
            <a:gdLst>
              <a:gd name="connsiteX0" fmla="*/ 1152121 w 11201399"/>
              <a:gd name="connsiteY0" fmla="*/ 3371850 h 3838575"/>
              <a:gd name="connsiteX1" fmla="*/ 9610724 w 11201399"/>
              <a:gd name="connsiteY1" fmla="*/ 3371850 h 3838575"/>
              <a:gd name="connsiteX2" fmla="*/ 9058677 w 11201399"/>
              <a:gd name="connsiteY2" fmla="*/ 3838575 h 3838575"/>
              <a:gd name="connsiteX3" fmla="*/ 600074 w 11201399"/>
              <a:gd name="connsiteY3" fmla="*/ 3838575 h 3838575"/>
              <a:gd name="connsiteX4" fmla="*/ 2095097 w 11201399"/>
              <a:gd name="connsiteY4" fmla="*/ 2809875 h 3838575"/>
              <a:gd name="connsiteX5" fmla="*/ 10553699 w 11201399"/>
              <a:gd name="connsiteY5" fmla="*/ 2809875 h 3838575"/>
              <a:gd name="connsiteX6" fmla="*/ 10001652 w 11201399"/>
              <a:gd name="connsiteY6" fmla="*/ 3276600 h 3838575"/>
              <a:gd name="connsiteX7" fmla="*/ 1543049 w 11201399"/>
              <a:gd name="connsiteY7" fmla="*/ 3276600 h 3838575"/>
              <a:gd name="connsiteX8" fmla="*/ 1209271 w 11201399"/>
              <a:gd name="connsiteY8" fmla="*/ 2247900 h 3838575"/>
              <a:gd name="connsiteX9" fmla="*/ 9667874 w 11201399"/>
              <a:gd name="connsiteY9" fmla="*/ 2247900 h 3838575"/>
              <a:gd name="connsiteX10" fmla="*/ 9115827 w 11201399"/>
              <a:gd name="connsiteY10" fmla="*/ 2714625 h 3838575"/>
              <a:gd name="connsiteX11" fmla="*/ 657225 w 11201399"/>
              <a:gd name="connsiteY11" fmla="*/ 2714625 h 3838575"/>
              <a:gd name="connsiteX12" fmla="*/ 552047 w 11201399"/>
              <a:gd name="connsiteY12" fmla="*/ 1685925 h 3838575"/>
              <a:gd name="connsiteX13" fmla="*/ 9010649 w 11201399"/>
              <a:gd name="connsiteY13" fmla="*/ 1685925 h 3838575"/>
              <a:gd name="connsiteX14" fmla="*/ 8458602 w 11201399"/>
              <a:gd name="connsiteY14" fmla="*/ 2152650 h 3838575"/>
              <a:gd name="connsiteX15" fmla="*/ 0 w 11201399"/>
              <a:gd name="connsiteY15" fmla="*/ 2152650 h 3838575"/>
              <a:gd name="connsiteX16" fmla="*/ 2742797 w 11201399"/>
              <a:gd name="connsiteY16" fmla="*/ 1123950 h 3838575"/>
              <a:gd name="connsiteX17" fmla="*/ 11201399 w 11201399"/>
              <a:gd name="connsiteY17" fmla="*/ 1123950 h 3838575"/>
              <a:gd name="connsiteX18" fmla="*/ 10649352 w 11201399"/>
              <a:gd name="connsiteY18" fmla="*/ 1590675 h 3838575"/>
              <a:gd name="connsiteX19" fmla="*/ 2190750 w 11201399"/>
              <a:gd name="connsiteY19" fmla="*/ 1590675 h 3838575"/>
              <a:gd name="connsiteX20" fmla="*/ 1418822 w 11201399"/>
              <a:gd name="connsiteY20" fmla="*/ 561975 h 3838575"/>
              <a:gd name="connsiteX21" fmla="*/ 9877424 w 11201399"/>
              <a:gd name="connsiteY21" fmla="*/ 561975 h 3838575"/>
              <a:gd name="connsiteX22" fmla="*/ 9325377 w 11201399"/>
              <a:gd name="connsiteY22" fmla="*/ 1028700 h 3838575"/>
              <a:gd name="connsiteX23" fmla="*/ 866775 w 11201399"/>
              <a:gd name="connsiteY23" fmla="*/ 1028700 h 3838575"/>
              <a:gd name="connsiteX24" fmla="*/ 1161647 w 11201399"/>
              <a:gd name="connsiteY24" fmla="*/ 0 h 3838575"/>
              <a:gd name="connsiteX25" fmla="*/ 9620249 w 11201399"/>
              <a:gd name="connsiteY25" fmla="*/ 0 h 3838575"/>
              <a:gd name="connsiteX26" fmla="*/ 9068202 w 11201399"/>
              <a:gd name="connsiteY26" fmla="*/ 466725 h 3838575"/>
              <a:gd name="connsiteX27" fmla="*/ 609600 w 11201399"/>
              <a:gd name="connsiteY27" fmla="*/ 466725 h 383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201399" h="3838575">
                <a:moveTo>
                  <a:pt x="1152121" y="3371850"/>
                </a:moveTo>
                <a:lnTo>
                  <a:pt x="9610724" y="3371850"/>
                </a:lnTo>
                <a:lnTo>
                  <a:pt x="9058677" y="3838575"/>
                </a:lnTo>
                <a:lnTo>
                  <a:pt x="600074" y="3838575"/>
                </a:lnTo>
                <a:close/>
                <a:moveTo>
                  <a:pt x="2095097" y="2809875"/>
                </a:moveTo>
                <a:lnTo>
                  <a:pt x="10553699" y="2809875"/>
                </a:lnTo>
                <a:lnTo>
                  <a:pt x="10001652" y="3276600"/>
                </a:lnTo>
                <a:lnTo>
                  <a:pt x="1543049" y="3276600"/>
                </a:lnTo>
                <a:close/>
                <a:moveTo>
                  <a:pt x="1209271" y="2247900"/>
                </a:moveTo>
                <a:lnTo>
                  <a:pt x="9667874" y="2247900"/>
                </a:lnTo>
                <a:lnTo>
                  <a:pt x="9115827" y="2714625"/>
                </a:lnTo>
                <a:lnTo>
                  <a:pt x="657225" y="2714625"/>
                </a:lnTo>
                <a:close/>
                <a:moveTo>
                  <a:pt x="552047" y="1685925"/>
                </a:moveTo>
                <a:lnTo>
                  <a:pt x="9010649" y="1685925"/>
                </a:lnTo>
                <a:lnTo>
                  <a:pt x="8458602" y="2152650"/>
                </a:lnTo>
                <a:lnTo>
                  <a:pt x="0" y="2152650"/>
                </a:lnTo>
                <a:close/>
                <a:moveTo>
                  <a:pt x="2742797" y="1123950"/>
                </a:moveTo>
                <a:lnTo>
                  <a:pt x="11201399" y="1123950"/>
                </a:lnTo>
                <a:lnTo>
                  <a:pt x="10649352" y="1590675"/>
                </a:lnTo>
                <a:lnTo>
                  <a:pt x="2190750" y="1590675"/>
                </a:lnTo>
                <a:close/>
                <a:moveTo>
                  <a:pt x="1418822" y="561975"/>
                </a:moveTo>
                <a:lnTo>
                  <a:pt x="9877424" y="561975"/>
                </a:lnTo>
                <a:lnTo>
                  <a:pt x="9325377" y="1028700"/>
                </a:lnTo>
                <a:lnTo>
                  <a:pt x="866775" y="1028700"/>
                </a:lnTo>
                <a:close/>
                <a:moveTo>
                  <a:pt x="1161647" y="0"/>
                </a:moveTo>
                <a:lnTo>
                  <a:pt x="9620249" y="0"/>
                </a:lnTo>
                <a:lnTo>
                  <a:pt x="9068202" y="466725"/>
                </a:lnTo>
                <a:lnTo>
                  <a:pt x="609600" y="4667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1970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73A78E6-F71D-4312-BDB2-FA26CAF574B4}"/>
              </a:ext>
            </a:extLst>
          </p:cNvPr>
          <p:cNvSpPr/>
          <p:nvPr userDrawn="1"/>
        </p:nvSpPr>
        <p:spPr>
          <a:xfrm flipH="1" flipV="1">
            <a:off x="5119026" y="0"/>
            <a:ext cx="7072972" cy="6858000"/>
          </a:xfrm>
          <a:custGeom>
            <a:avLst/>
            <a:gdLst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C75BF01-2621-417D-9B96-39DD8D08670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7072972" cy="6858000"/>
          </a:xfrm>
          <a:custGeom>
            <a:avLst/>
            <a:gdLst>
              <a:gd name="connsiteX0" fmla="*/ 0 w 6200775"/>
              <a:gd name="connsiteY0" fmla="*/ 0 h 6858000"/>
              <a:gd name="connsiteX1" fmla="*/ 2158503 w 6200775"/>
              <a:gd name="connsiteY1" fmla="*/ 0 h 6858000"/>
              <a:gd name="connsiteX2" fmla="*/ 6200775 w 6200775"/>
              <a:gd name="connsiteY2" fmla="*/ 3676650 h 6858000"/>
              <a:gd name="connsiteX3" fmla="*/ 3307176 w 6200775"/>
              <a:gd name="connsiteY3" fmla="*/ 6858000 h 6858000"/>
              <a:gd name="connsiteX4" fmla="*/ 0 w 6200775"/>
              <a:gd name="connsiteY4" fmla="*/ 6858000 h 6858000"/>
              <a:gd name="connsiteX0" fmla="*/ 0 w 7424664"/>
              <a:gd name="connsiteY0" fmla="*/ 0 h 6858000"/>
              <a:gd name="connsiteX1" fmla="*/ 2158503 w 7424664"/>
              <a:gd name="connsiteY1" fmla="*/ 0 h 6858000"/>
              <a:gd name="connsiteX2" fmla="*/ 7424664 w 7424664"/>
              <a:gd name="connsiteY2" fmla="*/ 2326151 h 6858000"/>
              <a:gd name="connsiteX3" fmla="*/ 3307176 w 7424664"/>
              <a:gd name="connsiteY3" fmla="*/ 6858000 h 6858000"/>
              <a:gd name="connsiteX4" fmla="*/ 0 w 7424664"/>
              <a:gd name="connsiteY4" fmla="*/ 6858000 h 6858000"/>
              <a:gd name="connsiteX5" fmla="*/ 0 w 7424664"/>
              <a:gd name="connsiteY5" fmla="*/ 0 h 6858000"/>
              <a:gd name="connsiteX0" fmla="*/ 0 w 7424664"/>
              <a:gd name="connsiteY0" fmla="*/ 0 h 6858000"/>
              <a:gd name="connsiteX1" fmla="*/ 7424664 w 7424664"/>
              <a:gd name="connsiteY1" fmla="*/ 2326151 h 6858000"/>
              <a:gd name="connsiteX2" fmla="*/ 3307176 w 7424664"/>
              <a:gd name="connsiteY2" fmla="*/ 6858000 h 6858000"/>
              <a:gd name="connsiteX3" fmla="*/ 0 w 7424664"/>
              <a:gd name="connsiteY3" fmla="*/ 6858000 h 6858000"/>
              <a:gd name="connsiteX4" fmla="*/ 0 w 7424664"/>
              <a:gd name="connsiteY4" fmla="*/ 0 h 6858000"/>
              <a:gd name="connsiteX0" fmla="*/ 0 w 6904159"/>
              <a:gd name="connsiteY0" fmla="*/ 0 h 6858000"/>
              <a:gd name="connsiteX1" fmla="*/ 6904159 w 6904159"/>
              <a:gd name="connsiteY1" fmla="*/ 1805646 h 6858000"/>
              <a:gd name="connsiteX2" fmla="*/ 3307176 w 6904159"/>
              <a:gd name="connsiteY2" fmla="*/ 6858000 h 6858000"/>
              <a:gd name="connsiteX3" fmla="*/ 0 w 6904159"/>
              <a:gd name="connsiteY3" fmla="*/ 6858000 h 6858000"/>
              <a:gd name="connsiteX4" fmla="*/ 0 w 6904159"/>
              <a:gd name="connsiteY4" fmla="*/ 0 h 6858000"/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  <a:gd name="connsiteX4" fmla="*/ 0 w 70729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0846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9376E100-F797-49FD-90AB-C5BA67219D65}"/>
              </a:ext>
            </a:extLst>
          </p:cNvPr>
          <p:cNvSpPr/>
          <p:nvPr userDrawn="1"/>
        </p:nvSpPr>
        <p:spPr>
          <a:xfrm rot="13500000">
            <a:off x="1093180" y="1061528"/>
            <a:ext cx="4734944" cy="473494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2D73AB-5687-470F-A8B1-7A613E2E844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5249" y="643597"/>
            <a:ext cx="5570806" cy="5570806"/>
          </a:xfrm>
          <a:custGeom>
            <a:avLst/>
            <a:gdLst>
              <a:gd name="connsiteX0" fmla="*/ 2785403 w 5570806"/>
              <a:gd name="connsiteY0" fmla="*/ 0 h 5570806"/>
              <a:gd name="connsiteX1" fmla="*/ 5570806 w 5570806"/>
              <a:gd name="connsiteY1" fmla="*/ 2785403 h 5570806"/>
              <a:gd name="connsiteX2" fmla="*/ 2785403 w 5570806"/>
              <a:gd name="connsiteY2" fmla="*/ 5570806 h 5570806"/>
              <a:gd name="connsiteX3" fmla="*/ 0 w 5570806"/>
              <a:gd name="connsiteY3" fmla="*/ 2785403 h 5570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0806" h="5570806">
                <a:moveTo>
                  <a:pt x="2785403" y="0"/>
                </a:moveTo>
                <a:lnTo>
                  <a:pt x="5570806" y="2785403"/>
                </a:lnTo>
                <a:lnTo>
                  <a:pt x="2785403" y="5570806"/>
                </a:lnTo>
                <a:lnTo>
                  <a:pt x="0" y="27854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29508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ED91646-03BE-4B75-B6A7-FB02FEA0070A}"/>
              </a:ext>
            </a:extLst>
          </p:cNvPr>
          <p:cNvGrpSpPr/>
          <p:nvPr userDrawn="1"/>
        </p:nvGrpSpPr>
        <p:grpSpPr>
          <a:xfrm>
            <a:off x="3940546" y="2132436"/>
            <a:ext cx="1947507" cy="3634874"/>
            <a:chOff x="3501573" y="3178068"/>
            <a:chExt cx="1340594" cy="273784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43D16CE-6693-4FFE-B2A9-BE9A6FD33A73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F6D0F55-5EA3-44A8-8443-A4257130D05B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B6A86F1-BC93-4D9E-9324-A5DC22219D8B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03B2E7-5CDB-4E2E-8A1B-A52DA10C3BFD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9BFA53D-ADA1-4879-8108-8EAC699630F9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3625529-809A-4E82-9AD6-3802244B982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0B439A1-5A0B-47B8-AF90-5B69E091FD96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4D034F8-828B-42B1-921A-3B772EE70C9D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1E9ABE2-2ED8-4EE5-8E7D-874DC5631879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D2DA84C-3753-4174-BE4D-B7408749241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3F0D115-7D01-4D0B-93C1-3EB6B4A92690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CA6E992-2B01-4ABB-841D-CAC46B8BC58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F194D5-DEEF-4183-9ACF-BC173239484A}"/>
              </a:ext>
            </a:extLst>
          </p:cNvPr>
          <p:cNvGrpSpPr/>
          <p:nvPr userDrawn="1"/>
        </p:nvGrpSpPr>
        <p:grpSpPr>
          <a:xfrm>
            <a:off x="6292364" y="2132436"/>
            <a:ext cx="1947507" cy="3634874"/>
            <a:chOff x="3501573" y="3178068"/>
            <a:chExt cx="1340594" cy="273784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F5D8B01-15CE-48B9-8093-0A4145AC50A5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9E75995-6352-4003-BC0D-704760D1AB50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FB5AFF-89D8-434A-B578-09A2320F399E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47054C2-DCBE-4357-9235-30B7A6FC4F4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8585CEC-662B-40E9-955A-A63868F509BE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080AFF6-161A-4DD2-A9CA-73EAAE7B8E64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ECF6224-BD3C-4C1D-8653-1A4D5B918F0F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09E7A77-8CD9-47CA-B042-2BF34A3B3E40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7818CDE-1740-49C5-8091-A6D4063AD365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1D557AB-8325-4C72-9518-E921BC1FF0F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6BAD212-897D-4A0A-BB4F-3FBC03A6989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FFF51E3-322C-49AC-A450-773141E38ACF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52105" y="2689412"/>
            <a:ext cx="1594211" cy="260577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1" name="그림 개체 틀 2">
            <a:extLst>
              <a:ext uri="{FF2B5EF4-FFF2-40B4-BE49-F238E27FC236}">
                <a16:creationId xmlns:a16="http://schemas.microsoft.com/office/drawing/2014/main" id="{70A66322-D504-4C12-865B-47888468E6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98771" y="2689412"/>
            <a:ext cx="1594211" cy="260577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BDFB91F8-C86C-4585-8E32-D8EF9E685F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386" y="288233"/>
            <a:ext cx="1112662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AC3A074-4847-4B2D-9560-6EA1E566FA94}"/>
              </a:ext>
            </a:extLst>
          </p:cNvPr>
          <p:cNvGrpSpPr/>
          <p:nvPr userDrawn="1"/>
        </p:nvGrpSpPr>
        <p:grpSpPr>
          <a:xfrm flipH="1" flipV="1">
            <a:off x="601315" y="1063756"/>
            <a:ext cx="11001408" cy="181040"/>
            <a:chOff x="3094607" y="3310420"/>
            <a:chExt cx="7925673" cy="230341"/>
          </a:xfrm>
          <a:solidFill>
            <a:schemeClr val="accent3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D0A89A3-FE3C-4816-8631-F2BD88CD605F}"/>
                </a:ext>
              </a:extLst>
            </p:cNvPr>
            <p:cNvSpPr/>
            <p:nvPr/>
          </p:nvSpPr>
          <p:spPr>
            <a:xfrm>
              <a:off x="3094607" y="3378200"/>
              <a:ext cx="6455801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7F500C1-6A6A-41A0-95BC-89ECDF8EDD5C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3053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26DDCC59-7D81-4934-8CD9-334EF2461687}"/>
              </a:ext>
            </a:extLst>
          </p:cNvPr>
          <p:cNvSpPr/>
          <p:nvPr userDrawn="1"/>
        </p:nvSpPr>
        <p:spPr>
          <a:xfrm>
            <a:off x="700755" y="2502725"/>
            <a:ext cx="2597468" cy="2966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8F9173AC-0C20-47AA-871D-78262AE894D9}"/>
              </a:ext>
            </a:extLst>
          </p:cNvPr>
          <p:cNvSpPr txBox="1">
            <a:spLocks/>
          </p:cNvSpPr>
          <p:nvPr userDrawn="1"/>
        </p:nvSpPr>
        <p:spPr>
          <a:xfrm>
            <a:off x="649826" y="2214903"/>
            <a:ext cx="1728444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Tx/>
              <a:buNone/>
            </a:pPr>
            <a:r>
              <a:rPr lang="en-US" sz="1600" dirty="0">
                <a:solidFill>
                  <a:schemeClr val="accent1"/>
                </a:solidFill>
              </a:rPr>
              <a:t>CHIEF CHEF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C559335-A086-4F09-80E5-01E8F609A446}"/>
              </a:ext>
            </a:extLst>
          </p:cNvPr>
          <p:cNvGrpSpPr/>
          <p:nvPr userDrawn="1"/>
        </p:nvGrpSpPr>
        <p:grpSpPr>
          <a:xfrm>
            <a:off x="875945" y="2610701"/>
            <a:ext cx="2247089" cy="2750804"/>
            <a:chOff x="786668" y="2443720"/>
            <a:chExt cx="2247089" cy="2750804"/>
          </a:xfrm>
        </p:grpSpPr>
        <p:sp>
          <p:nvSpPr>
            <p:cNvPr id="70" name="직사각형 22">
              <a:extLst>
                <a:ext uri="{FF2B5EF4-FFF2-40B4-BE49-F238E27FC236}">
                  <a16:creationId xmlns:a16="http://schemas.microsoft.com/office/drawing/2014/main" id="{1D856F61-6782-4B3C-B052-FDFC383B1F24}"/>
                </a:ext>
              </a:extLst>
            </p:cNvPr>
            <p:cNvSpPr/>
            <p:nvPr userDrawn="1"/>
          </p:nvSpPr>
          <p:spPr>
            <a:xfrm>
              <a:off x="786668" y="2443720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2013 ~ 2014  Text here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71" name="직사각형 5">
              <a:extLst>
                <a:ext uri="{FF2B5EF4-FFF2-40B4-BE49-F238E27FC236}">
                  <a16:creationId xmlns:a16="http://schemas.microsoft.com/office/drawing/2014/main" id="{FB606917-B35D-4076-8B89-BA0D0DB299F5}"/>
                </a:ext>
              </a:extLst>
            </p:cNvPr>
            <p:cNvSpPr/>
            <p:nvPr userDrawn="1"/>
          </p:nvSpPr>
          <p:spPr>
            <a:xfrm>
              <a:off x="786668" y="3311291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2014 ~ 2016Text here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72" name="직사각형 24">
              <a:extLst>
                <a:ext uri="{FF2B5EF4-FFF2-40B4-BE49-F238E27FC236}">
                  <a16:creationId xmlns:a16="http://schemas.microsoft.com/office/drawing/2014/main" id="{ECEC9FEA-776B-4110-908A-14593A5B3BFF}"/>
                </a:ext>
              </a:extLst>
            </p:cNvPr>
            <p:cNvSpPr/>
            <p:nvPr userDrawn="1"/>
          </p:nvSpPr>
          <p:spPr>
            <a:xfrm>
              <a:off x="786668" y="4178861"/>
              <a:ext cx="185493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2016 ~ 2019  Text here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23BBE00E-DD73-40CC-96A1-2929593344FB}"/>
              </a:ext>
            </a:extLst>
          </p:cNvPr>
          <p:cNvSpPr/>
          <p:nvPr userDrawn="1"/>
        </p:nvSpPr>
        <p:spPr>
          <a:xfrm>
            <a:off x="8820009" y="2502725"/>
            <a:ext cx="2597468" cy="29667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28598182-CBA7-4577-A734-345D09F977E4}"/>
              </a:ext>
            </a:extLst>
          </p:cNvPr>
          <p:cNvSpPr txBox="1">
            <a:spLocks/>
          </p:cNvSpPr>
          <p:nvPr userDrawn="1"/>
        </p:nvSpPr>
        <p:spPr>
          <a:xfrm>
            <a:off x="9730632" y="2214903"/>
            <a:ext cx="1728444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Tx/>
              <a:buNone/>
            </a:pPr>
            <a:r>
              <a:rPr lang="en-US" sz="1600" dirty="0">
                <a:solidFill>
                  <a:schemeClr val="accent3"/>
                </a:solidFill>
              </a:rPr>
              <a:t>CHIEF CHEF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22E5347-FFCF-4CF6-8ACB-68D06AD67955}"/>
              </a:ext>
            </a:extLst>
          </p:cNvPr>
          <p:cNvGrpSpPr/>
          <p:nvPr userDrawn="1"/>
        </p:nvGrpSpPr>
        <p:grpSpPr>
          <a:xfrm>
            <a:off x="8995199" y="2610701"/>
            <a:ext cx="2247089" cy="2750804"/>
            <a:chOff x="9033652" y="2720939"/>
            <a:chExt cx="2247089" cy="2750804"/>
          </a:xfrm>
        </p:grpSpPr>
        <p:sp>
          <p:nvSpPr>
            <p:cNvPr id="76" name="직사각형 22">
              <a:extLst>
                <a:ext uri="{FF2B5EF4-FFF2-40B4-BE49-F238E27FC236}">
                  <a16:creationId xmlns:a16="http://schemas.microsoft.com/office/drawing/2014/main" id="{63315C7F-EE8B-48CA-BD62-69DCE93242EE}"/>
                </a:ext>
              </a:extLst>
            </p:cNvPr>
            <p:cNvSpPr/>
            <p:nvPr userDrawn="1"/>
          </p:nvSpPr>
          <p:spPr>
            <a:xfrm>
              <a:off x="9033652" y="2720939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2013 ~ 2014  Text here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77" name="직사각형 5">
              <a:extLst>
                <a:ext uri="{FF2B5EF4-FFF2-40B4-BE49-F238E27FC236}">
                  <a16:creationId xmlns:a16="http://schemas.microsoft.com/office/drawing/2014/main" id="{1E7F6038-79C0-4FDA-9EFE-EAADFE364767}"/>
                </a:ext>
              </a:extLst>
            </p:cNvPr>
            <p:cNvSpPr/>
            <p:nvPr userDrawn="1"/>
          </p:nvSpPr>
          <p:spPr>
            <a:xfrm>
              <a:off x="9033652" y="3588510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2014 ~ 2016Text here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78" name="직사각형 24">
              <a:extLst>
                <a:ext uri="{FF2B5EF4-FFF2-40B4-BE49-F238E27FC236}">
                  <a16:creationId xmlns:a16="http://schemas.microsoft.com/office/drawing/2014/main" id="{B6BDDF76-9E99-4442-A98B-AA1056131E91}"/>
                </a:ext>
              </a:extLst>
            </p:cNvPr>
            <p:cNvSpPr/>
            <p:nvPr userDrawn="1"/>
          </p:nvSpPr>
          <p:spPr>
            <a:xfrm>
              <a:off x="9425805" y="4456080"/>
              <a:ext cx="185493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2016 ~ 2019  Text here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0922E452-4D7E-4E6A-A16D-62EE1D515EF0}"/>
              </a:ext>
            </a:extLst>
          </p:cNvPr>
          <p:cNvSpPr/>
          <p:nvPr userDrawn="1"/>
        </p:nvSpPr>
        <p:spPr>
          <a:xfrm>
            <a:off x="4760382" y="2502725"/>
            <a:ext cx="2597468" cy="29667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ED56D9DD-9F68-4069-9AC7-8BAEFCDC8713}"/>
              </a:ext>
            </a:extLst>
          </p:cNvPr>
          <p:cNvSpPr txBox="1">
            <a:spLocks/>
          </p:cNvSpPr>
          <p:nvPr userDrawn="1"/>
        </p:nvSpPr>
        <p:spPr>
          <a:xfrm>
            <a:off x="5678072" y="5577457"/>
            <a:ext cx="1728444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Tx/>
              <a:buNone/>
            </a:pPr>
            <a:r>
              <a:rPr lang="en-US" sz="1600" dirty="0">
                <a:solidFill>
                  <a:schemeClr val="accent2"/>
                </a:solidFill>
              </a:rPr>
              <a:t>CHIEF CHEF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5E0AE02-335A-494F-AEA7-08BF1C5EE6CB}"/>
              </a:ext>
            </a:extLst>
          </p:cNvPr>
          <p:cNvGrpSpPr/>
          <p:nvPr userDrawn="1"/>
        </p:nvGrpSpPr>
        <p:grpSpPr>
          <a:xfrm>
            <a:off x="4935571" y="2610701"/>
            <a:ext cx="2247090" cy="2692204"/>
            <a:chOff x="5185424" y="2506483"/>
            <a:chExt cx="2247090" cy="2692204"/>
          </a:xfrm>
        </p:grpSpPr>
        <p:sp>
          <p:nvSpPr>
            <p:cNvPr id="82" name="직사각형 22">
              <a:extLst>
                <a:ext uri="{FF2B5EF4-FFF2-40B4-BE49-F238E27FC236}">
                  <a16:creationId xmlns:a16="http://schemas.microsoft.com/office/drawing/2014/main" id="{EA9ACDD5-5B9F-4ADF-B460-524C139F0A85}"/>
                </a:ext>
              </a:extLst>
            </p:cNvPr>
            <p:cNvSpPr/>
            <p:nvPr userDrawn="1"/>
          </p:nvSpPr>
          <p:spPr>
            <a:xfrm>
              <a:off x="5676374" y="2506483"/>
              <a:ext cx="175614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2013 ~ 2014  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Text here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83" name="직사각형 5">
              <a:extLst>
                <a:ext uri="{FF2B5EF4-FFF2-40B4-BE49-F238E27FC236}">
                  <a16:creationId xmlns:a16="http://schemas.microsoft.com/office/drawing/2014/main" id="{CC38F4D1-5CD7-4E40-BDA1-47D025A72386}"/>
                </a:ext>
              </a:extLst>
            </p:cNvPr>
            <p:cNvSpPr/>
            <p:nvPr userDrawn="1"/>
          </p:nvSpPr>
          <p:spPr>
            <a:xfrm>
              <a:off x="5185424" y="3529420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2014 ~ 2016Text here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84" name="직사각형 24">
              <a:extLst>
                <a:ext uri="{FF2B5EF4-FFF2-40B4-BE49-F238E27FC236}">
                  <a16:creationId xmlns:a16="http://schemas.microsoft.com/office/drawing/2014/main" id="{7AECD66A-E1F5-4CDD-B4B1-0FFAF544C5DC}"/>
                </a:ext>
              </a:extLst>
            </p:cNvPr>
            <p:cNvSpPr/>
            <p:nvPr userDrawn="1"/>
          </p:nvSpPr>
          <p:spPr>
            <a:xfrm>
              <a:off x="5185424" y="4367690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2016 ~ 2019  Text here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B76AC44-D010-4BEE-990A-9FF43EB7DD55}"/>
              </a:ext>
            </a:extLst>
          </p:cNvPr>
          <p:cNvSpPr txBox="1"/>
          <p:nvPr userDrawn="1"/>
        </p:nvSpPr>
        <p:spPr>
          <a:xfrm>
            <a:off x="649826" y="1870552"/>
            <a:ext cx="1728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9898C4-A067-48D1-BF4D-AF40602903FD}"/>
              </a:ext>
            </a:extLst>
          </p:cNvPr>
          <p:cNvSpPr txBox="1"/>
          <p:nvPr userDrawn="1"/>
        </p:nvSpPr>
        <p:spPr>
          <a:xfrm>
            <a:off x="9730632" y="1870552"/>
            <a:ext cx="1728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960FA16-FCE7-4B73-9235-3B0ABD0B2AC8}"/>
              </a:ext>
            </a:extLst>
          </p:cNvPr>
          <p:cNvSpPr txBox="1"/>
          <p:nvPr userDrawn="1"/>
        </p:nvSpPr>
        <p:spPr>
          <a:xfrm>
            <a:off x="5678072" y="5852578"/>
            <a:ext cx="1728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BDFB91F8-C86C-4585-8E32-D8EF9E685F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386" y="288233"/>
            <a:ext cx="1112662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AC3A074-4847-4B2D-9560-6EA1E566FA94}"/>
              </a:ext>
            </a:extLst>
          </p:cNvPr>
          <p:cNvGrpSpPr/>
          <p:nvPr userDrawn="1"/>
        </p:nvGrpSpPr>
        <p:grpSpPr>
          <a:xfrm flipH="1" flipV="1">
            <a:off x="601315" y="1063756"/>
            <a:ext cx="11001408" cy="181040"/>
            <a:chOff x="3094607" y="3310420"/>
            <a:chExt cx="7925673" cy="230341"/>
          </a:xfrm>
          <a:solidFill>
            <a:schemeClr val="accent3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D0A89A3-FE3C-4816-8631-F2BD88CD605F}"/>
                </a:ext>
              </a:extLst>
            </p:cNvPr>
            <p:cNvSpPr/>
            <p:nvPr/>
          </p:nvSpPr>
          <p:spPr>
            <a:xfrm>
              <a:off x="3094607" y="3378200"/>
              <a:ext cx="6455801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7F500C1-6A6A-41A0-95BC-89ECDF8EDD5C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396CDF18-FBE1-4BA4-8DD7-F5E9641B80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0700000">
            <a:off x="2536258" y="4516653"/>
            <a:ext cx="1845498" cy="184549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4C1BF9E0-699D-4F68-8868-2ADCBDB00B2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 rot="20700000">
            <a:off x="7757428" y="4516653"/>
            <a:ext cx="1845498" cy="184549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7CA2B84-491D-444C-A901-88F6AD0D41E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0700000" flipH="1">
            <a:off x="3767192" y="1534881"/>
            <a:ext cx="1845498" cy="184549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9188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386" y="288233"/>
            <a:ext cx="1112662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B0E4584-CE5D-458D-9E24-81299C3C9EF8}"/>
              </a:ext>
            </a:extLst>
          </p:cNvPr>
          <p:cNvGrpSpPr/>
          <p:nvPr userDrawn="1"/>
        </p:nvGrpSpPr>
        <p:grpSpPr>
          <a:xfrm flipH="1" flipV="1">
            <a:off x="601315" y="1063756"/>
            <a:ext cx="11001408" cy="181040"/>
            <a:chOff x="3094607" y="3310420"/>
            <a:chExt cx="7925673" cy="230341"/>
          </a:xfrm>
          <a:solidFill>
            <a:schemeClr val="accent3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24CD21-4158-4941-BED2-5CC270145CBD}"/>
                </a:ext>
              </a:extLst>
            </p:cNvPr>
            <p:cNvSpPr/>
            <p:nvPr/>
          </p:nvSpPr>
          <p:spPr>
            <a:xfrm>
              <a:off x="3094607" y="3378200"/>
              <a:ext cx="6455801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32C08C7-D949-4266-A179-87D5665FAC6B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80F2FA7-670B-794B-B76B-39586F10FAA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392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20D2D90-CB3E-A846-ACE6-1ED689E7F93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975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76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67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11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8" r:id="rId2"/>
    <p:sldLayoutId id="2147483669" r:id="rId3"/>
    <p:sldLayoutId id="2147483670" r:id="rId4"/>
    <p:sldLayoutId id="2147483671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65" r:id="rId12"/>
    <p:sldLayoutId id="2147483681" r:id="rId13"/>
    <p:sldLayoutId id="2147483680" r:id="rId14"/>
    <p:sldLayoutId id="2147483683" r:id="rId15"/>
    <p:sldLayoutId id="2147483682" r:id="rId16"/>
    <p:sldLayoutId id="214748368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78684D85-23DB-4B7F-86EA-BF862FD156BF}"/>
              </a:ext>
            </a:extLst>
          </p:cNvPr>
          <p:cNvSpPr/>
          <p:nvPr/>
        </p:nvSpPr>
        <p:spPr>
          <a:xfrm flipH="1" flipV="1">
            <a:off x="8742717" y="0"/>
            <a:ext cx="3449283" cy="2748117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6A6F1595-16DE-454B-8397-80DDFC427A4F}"/>
              </a:ext>
            </a:extLst>
          </p:cNvPr>
          <p:cNvSpPr/>
          <p:nvPr/>
        </p:nvSpPr>
        <p:spPr>
          <a:xfrm rot="10800000" flipH="1" flipV="1">
            <a:off x="-11156" y="527039"/>
            <a:ext cx="7957414" cy="633984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2284C1-9BA9-41CF-91A4-8E284C067A55}"/>
              </a:ext>
            </a:extLst>
          </p:cNvPr>
          <p:cNvGrpSpPr/>
          <p:nvPr/>
        </p:nvGrpSpPr>
        <p:grpSpPr>
          <a:xfrm>
            <a:off x="316728" y="4569358"/>
            <a:ext cx="5169613" cy="1554582"/>
            <a:chOff x="4468632" y="1287394"/>
            <a:chExt cx="7283421" cy="155458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4461D2C-CC74-41F0-8BF4-AC622EFBD66F}"/>
                </a:ext>
              </a:extLst>
            </p:cNvPr>
            <p:cNvSpPr txBox="1"/>
            <p:nvPr/>
          </p:nvSpPr>
          <p:spPr>
            <a:xfrm>
              <a:off x="4468632" y="1287394"/>
              <a:ext cx="7283421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+mj-lt"/>
                </a:rPr>
                <a:t>CAFÉ VIRTUAL</a:t>
              </a:r>
              <a:endParaRPr lang="ko-KR" altLang="en-US" sz="44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876DE22-6D61-4382-A007-14C0D2DEE42F}"/>
                </a:ext>
              </a:extLst>
            </p:cNvPr>
            <p:cNvSpPr txBox="1"/>
            <p:nvPr/>
          </p:nvSpPr>
          <p:spPr>
            <a:xfrm>
              <a:off x="4468632" y="2462320"/>
              <a:ext cx="7283333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SevillaDotNet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603F50D-D6EF-4A98-81E6-3ABD367C993A}"/>
              </a:ext>
            </a:extLst>
          </p:cNvPr>
          <p:cNvSpPr txBox="1"/>
          <p:nvPr/>
        </p:nvSpPr>
        <p:spPr>
          <a:xfrm>
            <a:off x="775855" y="842955"/>
            <a:ext cx="1080654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Trivial </a:t>
            </a:r>
            <a:r>
              <a:rPr lang="es-ES" sz="4800" dirty="0" err="1">
                <a:solidFill>
                  <a:schemeClr val="bg1"/>
                </a:solidFill>
              </a:rPr>
              <a:t>Canada</a:t>
            </a:r>
            <a:endParaRPr lang="es-ES" sz="4800" dirty="0">
              <a:solidFill>
                <a:schemeClr val="bg1"/>
              </a:solidFill>
            </a:endParaRPr>
          </a:p>
          <a:p>
            <a:endParaRPr lang="es-ES" sz="4800" dirty="0">
              <a:solidFill>
                <a:schemeClr val="bg1"/>
              </a:solidFill>
            </a:endParaRPr>
          </a:p>
          <a:p>
            <a:r>
              <a:rPr lang="es-ES" sz="3600" dirty="0">
                <a:solidFill>
                  <a:schemeClr val="bg1"/>
                </a:solidFill>
              </a:rPr>
              <a:t>¿Qué significa "</a:t>
            </a:r>
            <a:r>
              <a:rPr lang="es-ES" sz="3600" dirty="0" err="1">
                <a:solidFill>
                  <a:schemeClr val="bg1"/>
                </a:solidFill>
              </a:rPr>
              <a:t>double-double</a:t>
            </a:r>
            <a:r>
              <a:rPr lang="es-ES" sz="3600" dirty="0">
                <a:solidFill>
                  <a:schemeClr val="bg1"/>
                </a:solidFill>
              </a:rPr>
              <a:t>" en Canadá?</a:t>
            </a:r>
          </a:p>
          <a:p>
            <a:endParaRPr lang="es-ES" sz="3600" dirty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600" dirty="0">
                <a:solidFill>
                  <a:schemeClr val="bg1"/>
                </a:solidFill>
              </a:rPr>
              <a:t>Hamburguesa con doble de carne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600" dirty="0">
                <a:solidFill>
                  <a:schemeClr val="bg1"/>
                </a:solidFill>
              </a:rPr>
              <a:t>Es una jugada típica de hockey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600" dirty="0">
                <a:solidFill>
                  <a:schemeClr val="bg1"/>
                </a:solidFill>
              </a:rPr>
              <a:t>Un café con dos porciones de azúcar y crema</a:t>
            </a:r>
          </a:p>
        </p:txBody>
      </p:sp>
    </p:spTree>
    <p:extLst>
      <p:ext uri="{BB962C8B-B14F-4D97-AF65-F5344CB8AC3E}">
        <p14:creationId xmlns:p14="http://schemas.microsoft.com/office/powerpoint/2010/main" val="2572323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603F50D-D6EF-4A98-81E6-3ABD367C993A}"/>
              </a:ext>
            </a:extLst>
          </p:cNvPr>
          <p:cNvSpPr txBox="1"/>
          <p:nvPr/>
        </p:nvSpPr>
        <p:spPr>
          <a:xfrm>
            <a:off x="775855" y="842955"/>
            <a:ext cx="1080654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Trivial </a:t>
            </a:r>
            <a:r>
              <a:rPr lang="es-ES" sz="4800" dirty="0" err="1">
                <a:solidFill>
                  <a:schemeClr val="bg1"/>
                </a:solidFill>
              </a:rPr>
              <a:t>Canada</a:t>
            </a:r>
            <a:endParaRPr lang="es-ES" sz="4800" dirty="0">
              <a:solidFill>
                <a:schemeClr val="bg1"/>
              </a:solidFill>
            </a:endParaRPr>
          </a:p>
          <a:p>
            <a:endParaRPr lang="es-ES" sz="4800" dirty="0">
              <a:solidFill>
                <a:schemeClr val="bg1"/>
              </a:solidFill>
            </a:endParaRPr>
          </a:p>
          <a:p>
            <a:r>
              <a:rPr lang="es-ES" sz="3600" dirty="0">
                <a:solidFill>
                  <a:schemeClr val="bg1"/>
                </a:solidFill>
              </a:rPr>
              <a:t>¿Cuál es la única provincia bilingüe de Canadá?</a:t>
            </a:r>
          </a:p>
          <a:p>
            <a:endParaRPr lang="es-ES" sz="36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>
                <a:solidFill>
                  <a:schemeClr val="bg1"/>
                </a:solidFill>
              </a:rPr>
              <a:t>Nuevo Brunswick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>
                <a:solidFill>
                  <a:schemeClr val="bg1"/>
                </a:solidFill>
              </a:rPr>
              <a:t>Ontario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>
                <a:solidFill>
                  <a:schemeClr val="bg1"/>
                </a:solidFill>
              </a:rPr>
              <a:t>Quebec</a:t>
            </a:r>
          </a:p>
        </p:txBody>
      </p:sp>
    </p:spTree>
    <p:extLst>
      <p:ext uri="{BB962C8B-B14F-4D97-AF65-F5344CB8AC3E}">
        <p14:creationId xmlns:p14="http://schemas.microsoft.com/office/powerpoint/2010/main" val="2736120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603F50D-D6EF-4A98-81E6-3ABD367C993A}"/>
              </a:ext>
            </a:extLst>
          </p:cNvPr>
          <p:cNvSpPr txBox="1"/>
          <p:nvPr/>
        </p:nvSpPr>
        <p:spPr>
          <a:xfrm>
            <a:off x="775855" y="842955"/>
            <a:ext cx="1080654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Trivial </a:t>
            </a:r>
            <a:r>
              <a:rPr lang="es-ES" sz="4800" dirty="0" err="1">
                <a:solidFill>
                  <a:schemeClr val="bg1"/>
                </a:solidFill>
              </a:rPr>
              <a:t>Canada</a:t>
            </a:r>
            <a:endParaRPr lang="es-ES" sz="4800" dirty="0">
              <a:solidFill>
                <a:schemeClr val="bg1"/>
              </a:solidFill>
            </a:endParaRPr>
          </a:p>
          <a:p>
            <a:endParaRPr lang="es-ES" sz="4800" dirty="0">
              <a:solidFill>
                <a:schemeClr val="bg1"/>
              </a:solidFill>
            </a:endParaRPr>
          </a:p>
          <a:p>
            <a:r>
              <a:rPr lang="es-ES" sz="3600" dirty="0">
                <a:solidFill>
                  <a:schemeClr val="bg1"/>
                </a:solidFill>
              </a:rPr>
              <a:t>¿En qué año fue creada la actual bandera de Canadá?</a:t>
            </a:r>
          </a:p>
          <a:p>
            <a:endParaRPr lang="es-ES" sz="36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>
                <a:solidFill>
                  <a:schemeClr val="bg1"/>
                </a:solidFill>
              </a:rPr>
              <a:t>1867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>
                <a:solidFill>
                  <a:schemeClr val="bg1"/>
                </a:solidFill>
              </a:rPr>
              <a:t>1965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>
                <a:solidFill>
                  <a:schemeClr val="bg1"/>
                </a:solidFill>
              </a:rPr>
              <a:t>1983</a:t>
            </a:r>
          </a:p>
        </p:txBody>
      </p:sp>
    </p:spTree>
    <p:extLst>
      <p:ext uri="{BB962C8B-B14F-4D97-AF65-F5344CB8AC3E}">
        <p14:creationId xmlns:p14="http://schemas.microsoft.com/office/powerpoint/2010/main" val="3506887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1432338" y="1384094"/>
            <a:ext cx="9327324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Das el salto a la península. 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sz="4800" dirty="0">
                <a:solidFill>
                  <a:schemeClr val="bg1"/>
                </a:solidFill>
              </a:rPr>
              <a:t>Es un periodo de tiempo grande donde suceden muchas cosas (Varias empresas, eres Microsoft MVP, etc.)</a:t>
            </a:r>
            <a:endParaRPr lang="es-ES" dirty="0">
              <a:solidFill>
                <a:schemeClr val="bg1"/>
              </a:solidFill>
              <a:cs typeface="Arial"/>
            </a:endParaRPr>
          </a:p>
          <a:p>
            <a:r>
              <a:rPr lang="es-ES" sz="4800" dirty="0">
                <a:solidFill>
                  <a:schemeClr val="bg1"/>
                </a:solidFill>
              </a:rPr>
              <a:t>Hablemos de este periodo...</a:t>
            </a:r>
            <a:endParaRPr lang="es-ES" sz="4800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5412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1143751" y="2644170"/>
            <a:ext cx="99044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¿Qué nos puedes contar del programa Microsoft MVP?</a:t>
            </a:r>
          </a:p>
        </p:txBody>
      </p:sp>
    </p:spTree>
    <p:extLst>
      <p:ext uri="{BB962C8B-B14F-4D97-AF65-F5344CB8AC3E}">
        <p14:creationId xmlns:p14="http://schemas.microsoft.com/office/powerpoint/2010/main" val="1274702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1143751" y="1536174"/>
            <a:ext cx="99044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Y llega la oportunidad, dando el salto a Canadá. ¿Qué nos puedes contar de la experiencia hasta ahora y de tu rol allí?</a:t>
            </a:r>
          </a:p>
        </p:txBody>
      </p:sp>
    </p:spTree>
    <p:extLst>
      <p:ext uri="{BB962C8B-B14F-4D97-AF65-F5344CB8AC3E}">
        <p14:creationId xmlns:p14="http://schemas.microsoft.com/office/powerpoint/2010/main" val="3232984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1143751" y="2274838"/>
            <a:ext cx="99044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Pasemos a hablar de inteligencia artificial, ¿cuál es el estado y las posibilidades hoy día?</a:t>
            </a:r>
          </a:p>
        </p:txBody>
      </p:sp>
    </p:spTree>
    <p:extLst>
      <p:ext uri="{BB962C8B-B14F-4D97-AF65-F5344CB8AC3E}">
        <p14:creationId xmlns:p14="http://schemas.microsoft.com/office/powerpoint/2010/main" val="1519443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1143751" y="2391570"/>
            <a:ext cx="99044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¿Cuáles son las posibilidades con tecnología Microsoft a día de hoy?</a:t>
            </a:r>
          </a:p>
        </p:txBody>
      </p:sp>
    </p:spTree>
    <p:extLst>
      <p:ext uri="{BB962C8B-B14F-4D97-AF65-F5344CB8AC3E}">
        <p14:creationId xmlns:p14="http://schemas.microsoft.com/office/powerpoint/2010/main" val="373933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1143751" y="2274838"/>
            <a:ext cx="99044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La IA crea dilemas éticos ¿Donde esta el limite?¿Juegos de guerra, la realidad supera a la ficción?</a:t>
            </a:r>
          </a:p>
        </p:txBody>
      </p:sp>
    </p:spTree>
    <p:extLst>
      <p:ext uri="{BB962C8B-B14F-4D97-AF65-F5344CB8AC3E}">
        <p14:creationId xmlns:p14="http://schemas.microsoft.com/office/powerpoint/2010/main" val="3106024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592E2E2-310C-4056-8EC9-309CCF469575}"/>
              </a:ext>
            </a:extLst>
          </p:cNvPr>
          <p:cNvGrpSpPr/>
          <p:nvPr/>
        </p:nvGrpSpPr>
        <p:grpSpPr>
          <a:xfrm>
            <a:off x="3754528" y="3165347"/>
            <a:ext cx="4797245" cy="1568448"/>
            <a:chOff x="3821817" y="2740193"/>
            <a:chExt cx="4797245" cy="15684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28E8D6-DAF3-46D9-BCEA-BB443F46182B}"/>
                </a:ext>
              </a:extLst>
            </p:cNvPr>
            <p:cNvSpPr txBox="1"/>
            <p:nvPr/>
          </p:nvSpPr>
          <p:spPr>
            <a:xfrm>
              <a:off x="3821817" y="2740193"/>
              <a:ext cx="4777152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GRACIAS</a:t>
              </a:r>
              <a:endParaRPr lang="ko-KR" altLang="en-US" sz="60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DEF1E8-CC8D-4716-8CE9-13746510D55F}"/>
                </a:ext>
              </a:extLst>
            </p:cNvPr>
            <p:cNvSpPr txBox="1"/>
            <p:nvPr/>
          </p:nvSpPr>
          <p:spPr>
            <a:xfrm>
              <a:off x="3841966" y="3928985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Te esperamos en el próximo café virtual!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F5B932-ADC3-4908-B9FC-83E3F0AFD388}"/>
              </a:ext>
            </a:extLst>
          </p:cNvPr>
          <p:cNvGrpSpPr/>
          <p:nvPr/>
        </p:nvGrpSpPr>
        <p:grpSpPr>
          <a:xfrm flipH="1" flipV="1">
            <a:off x="3901481" y="4179216"/>
            <a:ext cx="4480561" cy="126084"/>
            <a:chOff x="5069840" y="3310420"/>
            <a:chExt cx="4480561" cy="230341"/>
          </a:xfrm>
          <a:solidFill>
            <a:schemeClr val="accent3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3A192F-1695-4106-8776-E243BC02A884}"/>
                </a:ext>
              </a:extLst>
            </p:cNvPr>
            <p:cNvSpPr/>
            <p:nvPr/>
          </p:nvSpPr>
          <p:spPr>
            <a:xfrm>
              <a:off x="5069840" y="3378201"/>
              <a:ext cx="4480560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51B94BB-8F05-4EEB-8A71-083846A73308}"/>
                </a:ext>
              </a:extLst>
            </p:cNvPr>
            <p:cNvSpPr/>
            <p:nvPr/>
          </p:nvSpPr>
          <p:spPr>
            <a:xfrm>
              <a:off x="6990081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3000" b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56A37C4-DABC-47DA-967A-B8BD3D2E7B76}"/>
              </a:ext>
            </a:extLst>
          </p:cNvPr>
          <p:cNvSpPr txBox="1"/>
          <p:nvPr/>
        </p:nvSpPr>
        <p:spPr>
          <a:xfrm>
            <a:off x="597876" y="3338517"/>
            <a:ext cx="1092615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Hola, mi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nombre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es Bruno Capuano, soy un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entusiasta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de la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tecnología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(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realmente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no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entiendo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el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significado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esto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pero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parece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una idea breve en una breve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descripción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).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Hablé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en al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menos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2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países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diferentes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así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que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también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soy un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orador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internacional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He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sido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MVP de Microsoft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durante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12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años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desde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2008. Los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últimos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2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años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me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otorgaron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la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categoría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Inteligencia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Artificial.</a:t>
            </a: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Lidero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el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Equipo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Innovación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de Avanade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Canadá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, lo que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significa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que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paso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gran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parte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de mi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tiempo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tratando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encontrar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la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mejor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manera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conectar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negocios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reales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con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tecnologías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geniales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, e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involucrando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a mis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colegas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para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realizar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actividades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divertidas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como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participar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en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hackatones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coordinar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hackatones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y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concursos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innovación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reuniones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soporte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técnico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, ¡y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más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!</a:t>
            </a: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Como soy el padre de los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mejores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hijos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del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mundo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desarrollé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una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pasión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por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correr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(¡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correr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mucho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!); y me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gusta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hacer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cosas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desafiarme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a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mí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mismo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y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mejorar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y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aprender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cosas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nuevas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todo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el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tiempo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061E7C-17B0-426E-8CC2-9FA982F6A914}"/>
              </a:ext>
            </a:extLst>
          </p:cNvPr>
          <p:cNvSpPr txBox="1"/>
          <p:nvPr/>
        </p:nvSpPr>
        <p:spPr>
          <a:xfrm>
            <a:off x="597877" y="2405609"/>
            <a:ext cx="5214511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 err="1">
                <a:solidFill>
                  <a:schemeClr val="accent3"/>
                </a:solidFill>
              </a:rPr>
              <a:t>Lider</a:t>
            </a:r>
            <a:r>
              <a:rPr lang="en-US" altLang="ko-KR" sz="2800" dirty="0">
                <a:solidFill>
                  <a:schemeClr val="accent3"/>
                </a:solidFill>
              </a:rPr>
              <a:t> del </a:t>
            </a:r>
            <a:r>
              <a:rPr lang="en-US" altLang="ko-KR" sz="2800" dirty="0" err="1">
                <a:solidFill>
                  <a:schemeClr val="accent3"/>
                </a:solidFill>
              </a:rPr>
              <a:t>equipo</a:t>
            </a:r>
            <a:r>
              <a:rPr lang="en-US" altLang="ko-KR" sz="2800" dirty="0">
                <a:solidFill>
                  <a:schemeClr val="accent3"/>
                </a:solidFill>
              </a:rPr>
              <a:t> de </a:t>
            </a:r>
            <a:r>
              <a:rPr lang="en-US" altLang="ko-KR" sz="2800" dirty="0" err="1">
                <a:solidFill>
                  <a:schemeClr val="accent3"/>
                </a:solidFill>
              </a:rPr>
              <a:t>Innovación</a:t>
            </a:r>
            <a:r>
              <a:rPr lang="en-US" altLang="ko-KR" sz="2800" dirty="0">
                <a:solidFill>
                  <a:schemeClr val="accent3"/>
                </a:solidFill>
              </a:rPr>
              <a:t> de Avanade </a:t>
            </a:r>
            <a:r>
              <a:rPr lang="en-US" altLang="ko-KR" sz="2800" dirty="0" err="1">
                <a:solidFill>
                  <a:schemeClr val="accent3"/>
                </a:solidFill>
              </a:rPr>
              <a:t>Canadá</a:t>
            </a:r>
            <a:endParaRPr lang="ko-KR" altLang="en-US" sz="2800" dirty="0">
              <a:solidFill>
                <a:schemeClr val="accent3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7BF978B-DDCF-4357-B8F0-E55B5B036348}"/>
              </a:ext>
            </a:extLst>
          </p:cNvPr>
          <p:cNvGrpSpPr/>
          <p:nvPr/>
        </p:nvGrpSpPr>
        <p:grpSpPr>
          <a:xfrm>
            <a:off x="597877" y="134236"/>
            <a:ext cx="4791807" cy="1862048"/>
            <a:chOff x="4651035" y="1734907"/>
            <a:chExt cx="4791807" cy="18620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4DE29D-6B98-436F-8766-CB165E4791B6}"/>
                </a:ext>
              </a:extLst>
            </p:cNvPr>
            <p:cNvSpPr txBox="1"/>
            <p:nvPr/>
          </p:nvSpPr>
          <p:spPr>
            <a:xfrm>
              <a:off x="5611985" y="1923770"/>
              <a:ext cx="3830857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6000" b="1" dirty="0" err="1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runo</a:t>
              </a:r>
              <a:endParaRPr lang="en-US" altLang="ko-KR" sz="6000" b="1" dirty="0">
                <a:solidFill>
                  <a:schemeClr val="accent2"/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43E111F-87BD-4613-BCE5-21209627810C}"/>
                </a:ext>
              </a:extLst>
            </p:cNvPr>
            <p:cNvSpPr txBox="1"/>
            <p:nvPr/>
          </p:nvSpPr>
          <p:spPr>
            <a:xfrm>
              <a:off x="5666752" y="2619733"/>
              <a:ext cx="377608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GB" altLang="ko-KR" sz="4800" dirty="0">
                  <a:solidFill>
                    <a:schemeClr val="accent1"/>
                  </a:solidFill>
                  <a:cs typeface="Arial" pitchFamily="34" charset="0"/>
                </a:rPr>
                <a:t>CAPUANO</a:t>
              </a:r>
              <a:endParaRPr lang="ko-KR" altLang="en-US" sz="48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24A1B5-BD6B-4DC8-89BD-553CEF6BCC78}"/>
                </a:ext>
              </a:extLst>
            </p:cNvPr>
            <p:cNvSpPr txBox="1"/>
            <p:nvPr/>
          </p:nvSpPr>
          <p:spPr>
            <a:xfrm>
              <a:off x="4651035" y="1734907"/>
              <a:ext cx="1021196" cy="18620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500" b="1" dirty="0">
                  <a:solidFill>
                    <a:schemeClr val="accent2"/>
                  </a:solidFill>
                  <a:cs typeface="Arial" pitchFamily="34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3B75C5-9BDB-4B5F-AB3F-CB12A702F1F8}"/>
              </a:ext>
            </a:extLst>
          </p:cNvPr>
          <p:cNvSpPr txBox="1"/>
          <p:nvPr/>
        </p:nvSpPr>
        <p:spPr>
          <a:xfrm>
            <a:off x="6887914" y="2382100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Inicios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en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la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informática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y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primeros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trabajos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6112512" y="1699180"/>
            <a:ext cx="5419664" cy="777510"/>
            <a:chOff x="6102442" y="1483456"/>
            <a:chExt cx="5419664" cy="777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dirty="0" err="1">
                  <a:solidFill>
                    <a:schemeClr val="bg1"/>
                  </a:solidFill>
                  <a:cs typeface="Arial" pitchFamily="34" charset="0"/>
                </a:rPr>
                <a:t>Inicios</a:t>
              </a:r>
              <a:r>
                <a:rPr lang="en-US" altLang="ko-KR" sz="2800" dirty="0">
                  <a:solidFill>
                    <a:schemeClr val="bg1"/>
                  </a:solidFill>
                  <a:cs typeface="Arial" pitchFamily="34" charset="0"/>
                </a:rPr>
                <a:t> del Bruno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8A41E9E-1812-4ACE-A417-73C9AF47F355}"/>
              </a:ext>
            </a:extLst>
          </p:cNvPr>
          <p:cNvSpPr txBox="1"/>
          <p:nvPr/>
        </p:nvSpPr>
        <p:spPr>
          <a:xfrm>
            <a:off x="6887914" y="3521092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Pasamos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hablar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del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salto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a la peninsula.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6112512" y="2838172"/>
            <a:ext cx="5419664" cy="777510"/>
            <a:chOff x="6102442" y="1483456"/>
            <a:chExt cx="5419664" cy="777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cs typeface="Arial" pitchFamily="34" charset="0"/>
                </a:rPr>
                <a:t>La </a:t>
              </a:r>
              <a:r>
                <a:rPr lang="en-US" altLang="ko-KR" sz="2800" dirty="0" err="1">
                  <a:solidFill>
                    <a:schemeClr val="bg1"/>
                  </a:solidFill>
                  <a:cs typeface="Arial" pitchFamily="34" charset="0"/>
                </a:rPr>
                <a:t>llegada</a:t>
              </a:r>
              <a:r>
                <a:rPr lang="en-US" altLang="ko-KR" sz="2800" dirty="0">
                  <a:solidFill>
                    <a:schemeClr val="bg1"/>
                  </a:solidFill>
                  <a:cs typeface="Arial" pitchFamily="34" charset="0"/>
                </a:rPr>
                <a:t> a </a:t>
              </a:r>
              <a:r>
                <a:rPr lang="en-US" altLang="ko-KR" sz="2800" dirty="0" err="1">
                  <a:solidFill>
                    <a:schemeClr val="bg1"/>
                  </a:solidFill>
                  <a:cs typeface="Arial" pitchFamily="34" charset="0"/>
                </a:rPr>
                <a:t>España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E1B5E5-22C6-4CAE-BC59-0EB34CC7C043}"/>
              </a:ext>
            </a:extLst>
          </p:cNvPr>
          <p:cNvSpPr txBox="1"/>
          <p:nvPr/>
        </p:nvSpPr>
        <p:spPr>
          <a:xfrm>
            <a:off x="6887914" y="4660084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Hablaremos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del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cambio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a Canada,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nuevos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retos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etc.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E30DF-4F9D-4D5B-9110-CB46BA5063F2}"/>
              </a:ext>
            </a:extLst>
          </p:cNvPr>
          <p:cNvGrpSpPr/>
          <p:nvPr/>
        </p:nvGrpSpPr>
        <p:grpSpPr>
          <a:xfrm>
            <a:off x="6112512" y="3977164"/>
            <a:ext cx="5419664" cy="777510"/>
            <a:chOff x="6102442" y="1483456"/>
            <a:chExt cx="5419664" cy="7775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cs typeface="Arial" pitchFamily="34" charset="0"/>
                </a:rPr>
                <a:t>Salto a Canada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37A4661-D2A4-40E5-9248-83B3298A506A}"/>
              </a:ext>
            </a:extLst>
          </p:cNvPr>
          <p:cNvSpPr txBox="1"/>
          <p:nvPr/>
        </p:nvSpPr>
        <p:spPr>
          <a:xfrm>
            <a:off x="6887914" y="5799076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Bloque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para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hablar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diferentes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tecnologías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FEFB00-F764-4A36-BDE0-EFBFFBAD9C92}"/>
              </a:ext>
            </a:extLst>
          </p:cNvPr>
          <p:cNvGrpSpPr/>
          <p:nvPr/>
        </p:nvGrpSpPr>
        <p:grpSpPr>
          <a:xfrm>
            <a:off x="6112512" y="5116156"/>
            <a:ext cx="5419664" cy="777510"/>
            <a:chOff x="6102442" y="1483456"/>
            <a:chExt cx="5419664" cy="7775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3DF382-44DD-45C3-9704-34E8893BC3AC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Inteligencia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Articial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y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otras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tecnologías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11BD74-B8C0-4D62-99FC-2DBC909A434D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226812" y="408775"/>
            <a:ext cx="4989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Agenda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53BBC1-6CE3-47EC-B1D8-9A241D52FAAE}"/>
              </a:ext>
            </a:extLst>
          </p:cNvPr>
          <p:cNvGrpSpPr/>
          <p:nvPr/>
        </p:nvGrpSpPr>
        <p:grpSpPr>
          <a:xfrm flipH="1" flipV="1">
            <a:off x="6241560" y="1351354"/>
            <a:ext cx="5950440" cy="181040"/>
            <a:chOff x="5069840" y="3310420"/>
            <a:chExt cx="5950440" cy="230341"/>
          </a:xfrm>
          <a:solidFill>
            <a:schemeClr val="accent3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7B056A4-D3B8-4938-A07E-079EACFE5344}"/>
                </a:ext>
              </a:extLst>
            </p:cNvPr>
            <p:cNvSpPr/>
            <p:nvPr/>
          </p:nvSpPr>
          <p:spPr>
            <a:xfrm>
              <a:off x="5069840" y="3378201"/>
              <a:ext cx="4480560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E1E0AC2-A45F-479C-81E1-77A086955328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06C2AA-3468-474B-9748-B0E10CFC0625}"/>
              </a:ext>
            </a:extLst>
          </p:cNvPr>
          <p:cNvSpPr txBox="1"/>
          <p:nvPr/>
        </p:nvSpPr>
        <p:spPr>
          <a:xfrm>
            <a:off x="1916935" y="1938969"/>
            <a:ext cx="62889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Pero antes de continuar….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35399C-CDAD-4F60-8AF2-608D20840331}"/>
              </a:ext>
            </a:extLst>
          </p:cNvPr>
          <p:cNvSpPr txBox="1"/>
          <p:nvPr/>
        </p:nvSpPr>
        <p:spPr>
          <a:xfrm>
            <a:off x="7348251" y="3687926"/>
            <a:ext cx="3065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…cuéntanos</a:t>
            </a:r>
          </a:p>
        </p:txBody>
      </p:sp>
    </p:spTree>
    <p:extLst>
      <p:ext uri="{BB962C8B-B14F-4D97-AF65-F5344CB8AC3E}">
        <p14:creationId xmlns:p14="http://schemas.microsoft.com/office/powerpoint/2010/main" val="3003922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sitting at a table in a restaurant&#10;&#10;Description automatically generated">
            <a:extLst>
              <a:ext uri="{FF2B5EF4-FFF2-40B4-BE49-F238E27FC236}">
                <a16:creationId xmlns:a16="http://schemas.microsoft.com/office/drawing/2014/main" id="{85918F9E-E7D2-4DAE-B2A4-2B21D70F99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1" r="-3" b="18076"/>
          <a:stretch/>
        </p:blipFill>
        <p:spPr>
          <a:xfrm>
            <a:off x="5162052" y="3272588"/>
            <a:ext cx="6105382" cy="3585411"/>
          </a:xfrm>
          <a:prstGeom prst="rect">
            <a:avLst/>
          </a:prstGeom>
        </p:spPr>
      </p:pic>
      <p:pic>
        <p:nvPicPr>
          <p:cNvPr id="9" name="Picture 8" descr="A group of people sitting at a bus stop&#10;&#10;Description automatically generated">
            <a:extLst>
              <a:ext uri="{FF2B5EF4-FFF2-40B4-BE49-F238E27FC236}">
                <a16:creationId xmlns:a16="http://schemas.microsoft.com/office/drawing/2014/main" id="{18C0AB10-0748-4103-8A06-F9C402BC70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9538"/>
          <a:stretch/>
        </p:blipFill>
        <p:spPr>
          <a:xfrm>
            <a:off x="20" y="9"/>
            <a:ext cx="7279893" cy="3895335"/>
          </a:xfrm>
          <a:custGeom>
            <a:avLst/>
            <a:gdLst/>
            <a:ahLst/>
            <a:cxnLst/>
            <a:rect l="l" t="t" r="r" b="b"/>
            <a:pathLst>
              <a:path w="7279913" h="3895335">
                <a:moveTo>
                  <a:pt x="0" y="0"/>
                </a:moveTo>
                <a:lnTo>
                  <a:pt x="7279913" y="0"/>
                </a:lnTo>
                <a:lnTo>
                  <a:pt x="7279913" y="3116976"/>
                </a:lnTo>
                <a:lnTo>
                  <a:pt x="5011287" y="3116976"/>
                </a:lnTo>
                <a:lnTo>
                  <a:pt x="5011287" y="3895335"/>
                </a:lnTo>
                <a:lnTo>
                  <a:pt x="0" y="3895335"/>
                </a:lnTo>
                <a:close/>
              </a:path>
            </a:pathLst>
          </a:custGeom>
        </p:spPr>
      </p:pic>
      <p:pic>
        <p:nvPicPr>
          <p:cNvPr id="5" name="Picture 4" descr="A group of people smiling and taking a selfie&#10;&#10;Description automatically generated">
            <a:extLst>
              <a:ext uri="{FF2B5EF4-FFF2-40B4-BE49-F238E27FC236}">
                <a16:creationId xmlns:a16="http://schemas.microsoft.com/office/drawing/2014/main" id="{AD7F009A-CFA5-4EE6-AF8A-5E759A5990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74" r="-1" b="15209"/>
          <a:stretch/>
        </p:blipFill>
        <p:spPr>
          <a:xfrm>
            <a:off x="7469317" y="-22547"/>
            <a:ext cx="3809132" cy="3139531"/>
          </a:xfrm>
          <a:prstGeom prst="rect">
            <a:avLst/>
          </a:prstGeom>
        </p:spPr>
      </p:pic>
      <p:pic>
        <p:nvPicPr>
          <p:cNvPr id="7" name="Picture 6" descr="A group of people riding on the back of a car&#10;&#10;Description automatically generated">
            <a:extLst>
              <a:ext uri="{FF2B5EF4-FFF2-40B4-BE49-F238E27FC236}">
                <a16:creationId xmlns:a16="http://schemas.microsoft.com/office/drawing/2014/main" id="{B2DFB7F9-E101-4502-B4F3-82625E275C2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82" b="877"/>
          <a:stretch/>
        </p:blipFill>
        <p:spPr>
          <a:xfrm>
            <a:off x="1" y="4065775"/>
            <a:ext cx="5001186" cy="279222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5414FA1-2D4C-41DB-83DE-4F3E38C10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23904" y="0"/>
            <a:ext cx="768096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B67AD7-7347-48B1-92C6-E4636D055F9E}"/>
              </a:ext>
            </a:extLst>
          </p:cNvPr>
          <p:cNvSpPr txBox="1"/>
          <p:nvPr/>
        </p:nvSpPr>
        <p:spPr>
          <a:xfrm>
            <a:off x="97845" y="2949422"/>
            <a:ext cx="4160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¿Que ocurrió aquí?</a:t>
            </a:r>
          </a:p>
        </p:txBody>
      </p:sp>
    </p:spTree>
    <p:extLst>
      <p:ext uri="{BB962C8B-B14F-4D97-AF65-F5344CB8AC3E}">
        <p14:creationId xmlns:p14="http://schemas.microsoft.com/office/powerpoint/2010/main" val="288292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EA18592-0D12-4E86-8328-4F06FAB8C11A}"/>
              </a:ext>
            </a:extLst>
          </p:cNvPr>
          <p:cNvSpPr txBox="1"/>
          <p:nvPr/>
        </p:nvSpPr>
        <p:spPr>
          <a:xfrm>
            <a:off x="775855" y="842955"/>
            <a:ext cx="10806545" cy="57554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Rompamos el hielo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bg1"/>
                </a:solidFill>
              </a:rPr>
              <a:t>¿De donde sacas tiempo para todo esto?¿Cual es tu secreto?</a:t>
            </a:r>
            <a:endParaRPr lang="es-ES" sz="3200" dirty="0">
              <a:solidFill>
                <a:schemeClr val="bg1"/>
              </a:solidFill>
              <a:cs typeface="Arial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s-ES" sz="3200" dirty="0">
              <a:solidFill>
                <a:schemeClr val="bg1"/>
              </a:solidFill>
              <a:cs typeface="Arial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bg1"/>
                </a:solidFill>
              </a:rPr>
              <a:t>Como runner con experiencia, ¿qué recomendarías para quien quiera comenzar a correr?.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s-ES" sz="3200" dirty="0">
              <a:solidFill>
                <a:schemeClr val="bg1"/>
              </a:solidFill>
              <a:cs typeface="Arial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bg1"/>
                </a:solidFill>
              </a:rPr>
              <a:t>¿Donde metes todos los “cacharros” que compras?</a:t>
            </a:r>
            <a:endParaRPr lang="es-ES" sz="3200" dirty="0">
              <a:solidFill>
                <a:schemeClr val="bg1"/>
              </a:solidFill>
              <a:cs typeface="Arial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s-ES" sz="3200" dirty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bg1"/>
                </a:solidFill>
              </a:rPr>
              <a:t>¿Te animarías a recomendar una película o serie?.</a:t>
            </a:r>
            <a:endParaRPr lang="es-ES" sz="3200" dirty="0">
              <a:solidFill>
                <a:schemeClr val="bg1"/>
              </a:solidFill>
              <a:cs typeface="Arial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s-ES" sz="3200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892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934170" y="3013501"/>
            <a:ext cx="103236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¿Cómo te iniciaste en la informática?</a:t>
            </a:r>
          </a:p>
          <a:p>
            <a:r>
              <a:rPr lang="es-ES" sz="4800" dirty="0">
                <a:solidFill>
                  <a:schemeClr val="bg1"/>
                </a:solidFill>
              </a:rPr>
              <a:t>¿Quién </a:t>
            </a:r>
            <a:r>
              <a:rPr lang="es-ES" sz="4800">
                <a:solidFill>
                  <a:schemeClr val="bg1"/>
                </a:solidFill>
              </a:rPr>
              <a:t>te inspiro?</a:t>
            </a:r>
            <a:endParaRPr lang="es-E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5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9FD5A21-4F93-447E-89E0-ED404F6D9C04}"/>
              </a:ext>
            </a:extLst>
          </p:cNvPr>
          <p:cNvSpPr txBox="1"/>
          <p:nvPr/>
        </p:nvSpPr>
        <p:spPr>
          <a:xfrm>
            <a:off x="775855" y="842955"/>
            <a:ext cx="1080654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Trivial </a:t>
            </a:r>
            <a:r>
              <a:rPr lang="es-ES" sz="4800" dirty="0" err="1">
                <a:solidFill>
                  <a:schemeClr val="bg1"/>
                </a:solidFill>
              </a:rPr>
              <a:t>Canada</a:t>
            </a:r>
            <a:endParaRPr lang="es-ES" sz="4800" dirty="0">
              <a:solidFill>
                <a:schemeClr val="bg1"/>
              </a:solidFill>
            </a:endParaRPr>
          </a:p>
          <a:p>
            <a:endParaRPr lang="es-ES" sz="4800" dirty="0">
              <a:solidFill>
                <a:schemeClr val="bg1"/>
              </a:solidFill>
            </a:endParaRPr>
          </a:p>
          <a:p>
            <a:r>
              <a:rPr lang="es-ES" sz="3600" dirty="0">
                <a:solidFill>
                  <a:schemeClr val="bg1"/>
                </a:solidFill>
              </a:rPr>
              <a:t>¿Qué animal es el símbolo oficial de Canadá?</a:t>
            </a:r>
          </a:p>
          <a:p>
            <a:endParaRPr lang="es-ES" sz="3600" dirty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600" dirty="0">
                <a:solidFill>
                  <a:schemeClr val="bg1"/>
                </a:solidFill>
              </a:rPr>
              <a:t>Un alce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600" dirty="0">
                <a:solidFill>
                  <a:schemeClr val="bg1"/>
                </a:solidFill>
              </a:rPr>
              <a:t>Un castor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600" dirty="0">
                <a:solidFill>
                  <a:schemeClr val="bg1"/>
                </a:solidFill>
              </a:rPr>
              <a:t>Un oso polar</a:t>
            </a:r>
          </a:p>
        </p:txBody>
      </p:sp>
    </p:spTree>
    <p:extLst>
      <p:ext uri="{BB962C8B-B14F-4D97-AF65-F5344CB8AC3E}">
        <p14:creationId xmlns:p14="http://schemas.microsoft.com/office/powerpoint/2010/main" val="349003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44686C8-5BCC-4804-962A-D1C70048A2EB}"/>
              </a:ext>
            </a:extLst>
          </p:cNvPr>
          <p:cNvSpPr txBox="1"/>
          <p:nvPr/>
        </p:nvSpPr>
        <p:spPr>
          <a:xfrm>
            <a:off x="775855" y="842955"/>
            <a:ext cx="1080654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Trivial </a:t>
            </a:r>
            <a:r>
              <a:rPr lang="es-ES" sz="4800" dirty="0" err="1">
                <a:solidFill>
                  <a:schemeClr val="bg1"/>
                </a:solidFill>
              </a:rPr>
              <a:t>Canada</a:t>
            </a:r>
            <a:endParaRPr lang="es-ES" sz="4800" dirty="0">
              <a:solidFill>
                <a:schemeClr val="bg1"/>
              </a:solidFill>
            </a:endParaRPr>
          </a:p>
          <a:p>
            <a:endParaRPr lang="es-ES" sz="4800" dirty="0">
              <a:solidFill>
                <a:schemeClr val="bg1"/>
              </a:solidFill>
            </a:endParaRPr>
          </a:p>
          <a:p>
            <a:r>
              <a:rPr lang="es-ES" sz="3600" dirty="0">
                <a:solidFill>
                  <a:schemeClr val="bg1"/>
                </a:solidFill>
              </a:rPr>
              <a:t>Canadá viene de "</a:t>
            </a:r>
            <a:r>
              <a:rPr lang="es-ES" sz="3600" dirty="0" err="1">
                <a:solidFill>
                  <a:schemeClr val="bg1"/>
                </a:solidFill>
              </a:rPr>
              <a:t>kanata</a:t>
            </a:r>
            <a:r>
              <a:rPr lang="es-ES" sz="3600" dirty="0">
                <a:solidFill>
                  <a:schemeClr val="bg1"/>
                </a:solidFill>
              </a:rPr>
              <a:t>", una palabra iroquesa que significa...</a:t>
            </a:r>
          </a:p>
          <a:p>
            <a:endParaRPr lang="es-ES" sz="3600" dirty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600" dirty="0">
                <a:solidFill>
                  <a:schemeClr val="bg1"/>
                </a:solidFill>
              </a:rPr>
              <a:t>Poblado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600" dirty="0">
                <a:solidFill>
                  <a:schemeClr val="bg1"/>
                </a:solidFill>
              </a:rPr>
              <a:t>Castor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600" dirty="0">
                <a:solidFill>
                  <a:schemeClr val="bg1"/>
                </a:solidFill>
              </a:rPr>
              <a:t>Grandes montañas</a:t>
            </a:r>
          </a:p>
        </p:txBody>
      </p:sp>
    </p:spTree>
    <p:extLst>
      <p:ext uri="{BB962C8B-B14F-4D97-AF65-F5344CB8AC3E}">
        <p14:creationId xmlns:p14="http://schemas.microsoft.com/office/powerpoint/2010/main" val="186370760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575</Words>
  <Application>Microsoft Macintosh PowerPoint</Application>
  <PresentationFormat>Panorámica</PresentationFormat>
  <Paragraphs>94</Paragraphs>
  <Slides>19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Marcelo Villacorta Moreno</dc:creator>
  <cp:lastModifiedBy>Javier Suárez Ruiz</cp:lastModifiedBy>
  <cp:revision>15</cp:revision>
  <dcterms:created xsi:type="dcterms:W3CDTF">2020-06-29T17:52:37Z</dcterms:created>
  <dcterms:modified xsi:type="dcterms:W3CDTF">2020-07-04T09:01:51Z</dcterms:modified>
</cp:coreProperties>
</file>