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5" r:id="rId6"/>
    <p:sldId id="269" r:id="rId7"/>
    <p:sldId id="317" r:id="rId8"/>
    <p:sldId id="318" r:id="rId9"/>
    <p:sldId id="267" r:id="rId10"/>
    <p:sldId id="270" r:id="rId11"/>
    <p:sldId id="308" r:id="rId12"/>
    <p:sldId id="271" r:id="rId13"/>
    <p:sldId id="272" r:id="rId14"/>
    <p:sldId id="273" r:id="rId15"/>
    <p:sldId id="274" r:id="rId16"/>
    <p:sldId id="275" r:id="rId17"/>
    <p:sldId id="309" r:id="rId18"/>
    <p:sldId id="277" r:id="rId19"/>
    <p:sldId id="310" r:id="rId20"/>
    <p:sldId id="279" r:id="rId21"/>
    <p:sldId id="280" r:id="rId22"/>
    <p:sldId id="281" r:id="rId23"/>
    <p:sldId id="319" r:id="rId24"/>
    <p:sldId id="320" r:id="rId25"/>
    <p:sldId id="284" r:id="rId26"/>
    <p:sldId id="285" r:id="rId27"/>
    <p:sldId id="286" r:id="rId28"/>
    <p:sldId id="287" r:id="rId29"/>
    <p:sldId id="311" r:id="rId30"/>
    <p:sldId id="289" r:id="rId31"/>
    <p:sldId id="290" r:id="rId32"/>
    <p:sldId id="291" r:id="rId33"/>
    <p:sldId id="31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13" r:id="rId50"/>
    <p:sldId id="314" r:id="rId51"/>
    <p:sldId id="315" r:id="rId52"/>
    <p:sldId id="316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7" autoAdjust="0"/>
    <p:restoredTop sz="86912" autoAdjust="0"/>
  </p:normalViewPr>
  <p:slideViewPr>
    <p:cSldViewPr snapToGrid="0">
      <p:cViewPr>
        <p:scale>
          <a:sx n="90" d="100"/>
          <a:sy n="9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3C7A4-1681-485B-95BE-8E2A9D72328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5426-BED0-4ABD-B70C-6835C1813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1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b.net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sp.net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b.ne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18C0-8D46-47D6-A795-A41BE38C120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84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Aunque para este desarrollo no es estrictamente necesario, usamos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Community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Toolkit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para disponer de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INotifyPropertyChanged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sin tener que escribirlo explícitamente. Nos permite cambiar en tiempo de ejecución el idioma y ver directamente el cambio aplicado en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2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JetBrains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Rider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es un entorno de desarrollo integrado (IDE) para desarrolladores que trabajan con lenguajes de programación .NET, </a:t>
            </a:r>
            <a:r>
              <a:rPr lang="es-E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como C#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  <a:hlinkClick r:id="rId3"/>
              </a:rPr>
              <a:t>VB.NET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es-E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F# y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  <a:hlinkClick r:id="rId4"/>
              </a:rPr>
              <a:t>ASP.NET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. Es desarrollado por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JetBrains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, la misma compañía que creó otros populares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IDEs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como IntelliJ IDEA para Java,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PyCharm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para Python y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ReSharper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para Visual Studio.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24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for(;;)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is perfectly valid. The initializer, condition and steps part can be placed out of the </a:t>
            </a:r>
            <a:r>
              <a:rPr lang="en-US" dirty="0"/>
              <a:t>for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30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MSIL es el lenguaje intermedio de Microsoft, proporciona instrucciones para llamar a métodos, almacenar e inicializar valores, manejo de memoria, manejo de excepciones, etc. Todos los códigos .NET se compilan primero en lenguaje intermedio.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26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Los analizadores de código de Roslyn son estáticos, lo que significa que analizan el código en tiempo de compilación en lugar de en tiempo de ejecución. Esto permite a los desarrolladores detectar problemas de calidad de código y errores de sintaxis antes de que se ejecute el programa.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34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Realmente ambas son dos capacidades reales de Intune sobre directorio Activo, pero solo la correcta está relacionada con el ámbito.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3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7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OTLP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significa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Open Telemetry Protocol,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mientras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que OTEL es Open Telemetry Collector.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7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 está sincronizando continuamente a una base de datos local SQLite todos los datos necesarios para poder trabajar sin conexión. La bb.dd. local actúa como un buffer para poder trabajar offline.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8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Desde hace muy poco tiempo (unos meses) Intune ha empezado a preparar Intune para la administración de Equipos con Linux, Por ahora pocas versiones y las configuraciones aun son básicas, pero en poco tiempo seguro tendremos una administración potente.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1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El compilador de la plataforma .NET se llama "Roslyn". Roslyn es un compilador de código fuente abierto de Microsoft para C# y 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  <a:hlinkClick r:id="rId3"/>
              </a:rPr>
              <a:t>VB.NET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que permite a los desarrolladores analizar y compilar código en tiempo real.</a:t>
            </a:r>
            <a:b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</a:b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MSBuild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es una herramienta de compilación de código abierto de Microsoft que se utiliza para compilar, probar y publicar proyectos de software escritos en lenguajes .NET como C#, 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  <a:hlinkClick r:id="rId3"/>
              </a:rPr>
              <a:t>VB.NET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y F#.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95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disponer del mecanismo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hot-reload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en caso de detectar un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assembly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cambiado, necesitamos primero descargar de memoria la versión anterior.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22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administrador de Intune de hecho no es un rol que permita administrar equipos, Existe un rol especifico al que queramos dar el privilegio de ser administradores locales de los equipos.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3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8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0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0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7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9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2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5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untdown">
            <a:extLst>
              <a:ext uri="{FF2B5EF4-FFF2-40B4-BE49-F238E27FC236}">
                <a16:creationId xmlns:a16="http://schemas.microsoft.com/office/drawing/2014/main" id="{C98CD549-8990-47B2-A1F8-B4964DC969BB}"/>
              </a:ext>
            </a:extLst>
          </p:cNvPr>
          <p:cNvSpPr/>
          <p:nvPr/>
        </p:nvSpPr>
        <p:spPr>
          <a:xfrm>
            <a:off x="1488920" y="1427114"/>
            <a:ext cx="9179081" cy="1384505"/>
          </a:xfrm>
          <a:prstGeom prst="roundRect">
            <a:avLst/>
          </a:prstGeom>
          <a:noFill/>
          <a:ln>
            <a:noFill/>
          </a:ln>
          <a:effectLst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5000" rtlCol="0" anchor="ctr"/>
          <a:lstStyle/>
          <a:p>
            <a:pPr algn="ctr" defTabSz="685800"/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Concurso</a:t>
            </a: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preguntas</a:t>
            </a:r>
            <a:br>
              <a:rPr lang="en-US" sz="60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3600" dirty="0" err="1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SevillaDotNetConf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2023</a:t>
            </a:r>
            <a:endParaRPr lang="en-IN" sz="6000" dirty="0">
              <a:solidFill>
                <a:schemeClr val="bg1">
                  <a:lumMod val="7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0DB9D700-1D76-41DD-89CB-8D783B0F0F76}"/>
              </a:ext>
            </a:extLst>
          </p:cNvPr>
          <p:cNvSpPr/>
          <p:nvPr/>
        </p:nvSpPr>
        <p:spPr>
          <a:xfrm>
            <a:off x="4808675" y="4023360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Comenzar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7" name="Picture 6" descr="A picture containing graphics, darkness, screenshot, lamp&#10;&#10;Description automatically generated">
            <a:extLst>
              <a:ext uri="{FF2B5EF4-FFF2-40B4-BE49-F238E27FC236}">
                <a16:creationId xmlns:a16="http://schemas.microsoft.com/office/drawing/2014/main" id="{DF8DB988-28AA-0C29-0281-A43DEBBDA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75" y="-235893"/>
            <a:ext cx="2381267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7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0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5.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¿Cuál es el porcentaje de nuevo código subido a GitHub creado por IA?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54%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46%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5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6.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¿Porque trabaja el POS con una base de datos SQLite local?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que la operativa sea más rápida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no depender de la conexión a internet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7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5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7.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 Intune Podemos administrar dispositivos con Sistema operativo Linux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Incorrecto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Correcto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0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7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8.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¿Como se llama el compilador de la plataforma Net?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MsBuild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Roslyn 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5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8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9.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¿Cuál es el rol de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AssemblyLoadContext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en el desarrollo “IOC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with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Hot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Reload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”?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poder cargar múltiples versiones de un mismo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assembly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simultáneamente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memoria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un assembly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cargado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dinámicamente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8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478390" y="1472037"/>
            <a:ext cx="717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RESPUESTA INCORRECTA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08674" y="360944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Reintentar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3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1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10. 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 añadimos un equipo a Intune vía </a:t>
            </a:r>
            <a:r>
              <a:rPr lang="es-ES" sz="2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Autopilot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los administradores locales de las máquinas desaparecen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Correcto, y tenemos que realizar las acciones que requieran elevación de privilegios con el administrador de Intune</a:t>
            </a:r>
            <a:endParaRPr lang="en-IN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Correcto, y tenemos que realizar las acciones que requieran elevación de privilegios con cuentas que tengan el rol de administrador local.</a:t>
            </a:r>
            <a:endParaRPr lang="en-IN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0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01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11. 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¿Usar JOINs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mejoran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empeoran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rendimiento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consultas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SQL?</a:t>
            </a: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Mejoran</a:t>
            </a:r>
            <a:endParaRPr lang="en-IN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Empeoran</a:t>
            </a:r>
            <a:endParaRPr lang="en-IN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2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15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12. </a:t>
            </a:r>
            <a:r>
              <a:rPr lang="es-ES" sz="3200" b="0" i="0" dirty="0">
                <a:solidFill>
                  <a:srgbClr val="1E1E1E"/>
                </a:solidFill>
                <a:effectLst/>
                <a:latin typeface="__tiemposTextWeb_dfcfa6"/>
              </a:rPr>
              <a:t>"Trata bien a los frikis, algún día trabajarás para uno de ellos”. </a:t>
            </a:r>
            <a:r>
              <a:rPr lang="es-ES" sz="3200" dirty="0">
                <a:solidFill>
                  <a:srgbClr val="1E1E1E"/>
                </a:solidFill>
                <a:latin typeface="__tiemposTextWeb_dfcfa6"/>
              </a:rPr>
              <a:t>¿De quién es la frase?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Steve Jobs (Apple)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Bill Gates (Microsoft)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8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23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13.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hanken-grotesk-medium"/>
              </a:rPr>
              <a:t>“Muchas veces la gente no sabe lo que quiere hasta que se lo enseñas”. ¿De quién es la frase?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Elon Musk (Twitter)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  <a:cs typeface="Poppins SemiBold" panose="00000700000000000000" pitchFamily="2" charset="0"/>
              </a:rPr>
              <a:t>Steve Jobs (Apple)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41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47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14.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¿Porque usar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Community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Toolkit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en el desarrollo “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Multi-idoma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” en .NET MAUI?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poder cargar traducciones desde un Excel.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que nos genere la infraestructura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INotifyPropertyChanged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sin tener que escribirlo explícitamente.</a:t>
            </a:r>
            <a:endParaRPr lang="en-IN" sz="16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5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¿Cómo se llamaban las cabritas del abuelo de Heidi?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eran cabras, eran ovejas…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Blanquita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 Diana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70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54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15. </a:t>
            </a:r>
            <a:r>
              <a:rPr lang="es-E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¿Cual de estos patrones NO debes usar en Maui?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cs typeface="Poppins SemiBold" panose="00000700000000000000" pitchFamily="2" charset="0"/>
              </a:rPr>
              <a:t>MVVM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MVC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70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00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16. </a:t>
            </a:r>
            <a:r>
              <a:rPr lang="es-E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¿De quién es la frase "Hablar a la gente sobre la creatividad es fácil. Es ser creativo lo que es difícil"?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cs typeface="Poppins SemiBold" panose="00000700000000000000" pitchFamily="2" charset="0"/>
              </a:rPr>
              <a:t>Bill Gates (Microsoft)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cs typeface="Poppins SemiBold" panose="00000700000000000000" pitchFamily="2" charset="0"/>
              </a:rPr>
              <a:t>John Cleese (Monty Python)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21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22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17. </a:t>
            </a: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¿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Cuál</a:t>
            </a: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es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el</a:t>
            </a: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output?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15 10 5 0 -5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15 10 5 0 -5 -10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E280E-0D38-E554-0EDF-E063327D4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085" y="3925145"/>
            <a:ext cx="3257829" cy="286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9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21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18.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¿JetBrains Rider es?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 plugin para VS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Entorno</a:t>
            </a:r>
            <a:r>
              <a:rPr lang="en-US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de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desarrollo</a:t>
            </a:r>
            <a:r>
              <a:rPr lang="en-US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integrado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31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78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18. </a:t>
            </a: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¿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Cuál</a:t>
            </a: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es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el</a:t>
            </a: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output?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Error de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compilación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01234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DA1CE-E995-99D7-A510-8D2722CDF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230" y="3980328"/>
            <a:ext cx="3977792" cy="27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3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38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19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19.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¿Qué disfraz no estaba disponible en el fotomatón? 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Sevillana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Torero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64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68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¿Qué es MSIL? 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Microsoft Artificial Intelligence Language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Microsoft Intermediate Language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50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67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21.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¿Los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analizadores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de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código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de Roslyn son?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Analizadores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dinámicos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Analizadores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estáticos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80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1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22. 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¿Cual es la principal diferencia relacionada con el ámbito de administración de los dispositivos entre Intune y un dominio basado en directorio activo?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con Intune podemos administrar dispositivos Android y IOS y otros sistemas operativos no Windows.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con Intune no necesitamos que nuestros dispositivos estén en la red local.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77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79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23.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AI Builder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Power Platform se cobra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transacción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6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¿Cuál es el protocolo que utiliza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OpenTelemetry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OTEL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OTLP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80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670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24.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AI Builder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incluye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funciones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OpenAI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cs typeface="Poppins SemiBold" panose="00000700000000000000" pitchFamily="2" charset="0"/>
              </a:rPr>
              <a:t>Si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cs typeface="Poppins SemiBold" panose="00000700000000000000" pitchFamily="2" charset="0"/>
              </a:rPr>
              <a:t>No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45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3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3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3. </a:t>
            </a:r>
            <a:r>
              <a:rPr lang="en-US" sz="40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Cuanta</a:t>
            </a:r>
            <a:r>
              <a:rPr lang="en-US" sz="40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CPU consume un APM?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5-6%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1-2%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6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9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¿Con qué cantidad de datos fue entrenado el modelo GPT 4 de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OpenAI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17GB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45GB 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9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369</TotalTime>
  <Words>1163</Words>
  <Application>Microsoft Office PowerPoint</Application>
  <PresentationFormat>Widescreen</PresentationFormat>
  <Paragraphs>157</Paragraphs>
  <Slides>52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__tiemposTextWeb_dfcfa6</vt:lpstr>
      <vt:lpstr>Arial</vt:lpstr>
      <vt:lpstr>Calibri</vt:lpstr>
      <vt:lpstr>Calibri Light</vt:lpstr>
      <vt:lpstr>hanken-grotesk-medium</vt:lpstr>
      <vt:lpstr>Open Sans</vt:lpstr>
      <vt:lpstr>Poppins</vt:lpstr>
      <vt:lpstr>Poppins SemiBold</vt:lpstr>
      <vt:lpstr>Segoe UI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Quiz Template - PPTVBA</dc:title>
  <dc:creator>Bhavesh Shaha</dc:creator>
  <cp:lastModifiedBy>Javier Suárez Ruiz</cp:lastModifiedBy>
  <cp:revision>34</cp:revision>
  <dcterms:created xsi:type="dcterms:W3CDTF">2022-03-09T14:43:42Z</dcterms:created>
  <dcterms:modified xsi:type="dcterms:W3CDTF">2023-04-21T13:46:05Z</dcterms:modified>
  <cp:category>PPTVBA</cp:category>
</cp:coreProperties>
</file>