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7" autoAdjust="0"/>
    <p:restoredTop sz="86912" autoAdjust="0"/>
  </p:normalViewPr>
  <p:slideViewPr>
    <p:cSldViewPr snapToGrid="0">
      <p:cViewPr varScale="1">
        <p:scale>
          <a:sx n="96" d="100"/>
          <a:sy n="96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3C7A4-1681-485B-95BE-8E2A9D72328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5426-BED0-4ABD-B70C-6835C1813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1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18C0-8D46-47D6-A795-A41BE38C120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8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0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0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9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7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9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2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5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2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untdown">
            <a:extLst>
              <a:ext uri="{FF2B5EF4-FFF2-40B4-BE49-F238E27FC236}">
                <a16:creationId xmlns:a16="http://schemas.microsoft.com/office/drawing/2014/main" id="{C98CD549-8990-47B2-A1F8-B4964DC969BB}"/>
              </a:ext>
            </a:extLst>
          </p:cNvPr>
          <p:cNvSpPr/>
          <p:nvPr/>
        </p:nvSpPr>
        <p:spPr>
          <a:xfrm>
            <a:off x="1488920" y="1427114"/>
            <a:ext cx="9179081" cy="4526425"/>
          </a:xfrm>
          <a:prstGeom prst="roundRect">
            <a:avLst/>
          </a:prstGeom>
          <a:noFill/>
          <a:ln>
            <a:noFill/>
          </a:ln>
          <a:effectLst/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5000" rtlCol="0" anchor="ctr"/>
          <a:lstStyle/>
          <a:p>
            <a:pPr algn="ctr" defTabSz="685800"/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Fotomatón</a:t>
            </a:r>
            <a:br>
              <a:rPr lang="en-US" sz="6000" dirty="0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US" sz="3600" dirty="0" err="1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SevillaDotNetConf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2023</a:t>
            </a:r>
            <a:endParaRPr lang="en-IN" sz="6000" dirty="0">
              <a:solidFill>
                <a:schemeClr val="bg1">
                  <a:lumMod val="7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7" name="Picture 6" descr="A picture containing graphics, darkness, screenshot, lamp&#10;&#10;Description automatically generated">
            <a:extLst>
              <a:ext uri="{FF2B5EF4-FFF2-40B4-BE49-F238E27FC236}">
                <a16:creationId xmlns:a16="http://schemas.microsoft.com/office/drawing/2014/main" id="{DF8DB988-28AA-0C29-0281-A43DEBBDA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75" y="-235893"/>
            <a:ext cx="2381267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7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22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32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10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2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47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356</TotalTime>
  <Words>5</Words>
  <Application>Microsoft Office PowerPoint</Application>
  <PresentationFormat>Widescreen</PresentationFormat>
  <Paragraphs>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Quiz Template - PPTVBA</dc:title>
  <dc:creator>Bhavesh Shaha</dc:creator>
  <cp:lastModifiedBy>Javier Suárez Ruiz</cp:lastModifiedBy>
  <cp:revision>32</cp:revision>
  <dcterms:created xsi:type="dcterms:W3CDTF">2022-03-09T14:43:42Z</dcterms:created>
  <dcterms:modified xsi:type="dcterms:W3CDTF">2023-04-21T13:32:25Z</dcterms:modified>
  <cp:category>PPTVBA</cp:category>
</cp:coreProperties>
</file>