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5" r:id="rId6"/>
    <p:sldId id="269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7" autoAdjust="0"/>
    <p:restoredTop sz="86912" autoAdjust="0"/>
  </p:normalViewPr>
  <p:slideViewPr>
    <p:cSldViewPr snapToGrid="0">
      <p:cViewPr varScale="1">
        <p:scale>
          <a:sx n="142" d="100"/>
          <a:sy n="142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Concurso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preguntas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4808675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Comenzar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5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2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2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9.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478390" y="1472037"/>
            <a:ext cx="717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RESPUESTA INCORRECTA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08674" y="360944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Reintentar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10.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2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11.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12.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13.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0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14.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2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2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16.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3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7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68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19.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6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8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21.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7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</TotalTime>
  <Words>220</Words>
  <Application>Microsoft Office PowerPoint</Application>
  <PresentationFormat>Widescreen</PresentationFormat>
  <Paragraphs>110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28</cp:revision>
  <dcterms:created xsi:type="dcterms:W3CDTF">2022-03-09T14:43:42Z</dcterms:created>
  <dcterms:modified xsi:type="dcterms:W3CDTF">2023-04-15T15:29:19Z</dcterms:modified>
  <cp:category>PPTVBA</cp:category>
</cp:coreProperties>
</file>