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4" r:id="rId3"/>
    <p:sldId id="335" r:id="rId4"/>
    <p:sldId id="336" r:id="rId5"/>
    <p:sldId id="32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8F"/>
    <a:srgbClr val="46D8C5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69" d="100"/>
          <a:sy n="169" d="100"/>
        </p:scale>
        <p:origin x="8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A01D8A3-976C-B9CF-F79C-BB8D388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5" y="-188040"/>
            <a:ext cx="2381267" cy="238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43817-20F0-F4FF-7724-42187F1C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42" y="1739473"/>
            <a:ext cx="4967111" cy="419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¡Sin ellos no sería posible el evento!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F400606D-612A-FF2B-C9D3-AF3845B88477}"/>
              </a:ext>
            </a:extLst>
          </p:cNvPr>
          <p:cNvSpPr txBox="1">
            <a:spLocks/>
          </p:cNvSpPr>
          <p:nvPr/>
        </p:nvSpPr>
        <p:spPr>
          <a:xfrm>
            <a:off x="485422" y="1244247"/>
            <a:ext cx="437445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Oro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391DAF14-C3E3-B19B-5053-2B6047E95BE0}"/>
              </a:ext>
            </a:extLst>
          </p:cNvPr>
          <p:cNvSpPr txBox="1">
            <a:spLocks/>
          </p:cNvSpPr>
          <p:nvPr/>
        </p:nvSpPr>
        <p:spPr>
          <a:xfrm>
            <a:off x="518718" y="2733494"/>
            <a:ext cx="589844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Plata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57B8DB81-1E28-C12C-A691-7A71914E1FBC}"/>
              </a:ext>
            </a:extLst>
          </p:cNvPr>
          <p:cNvSpPr txBox="1">
            <a:spLocks/>
          </p:cNvSpPr>
          <p:nvPr/>
        </p:nvSpPr>
        <p:spPr>
          <a:xfrm>
            <a:off x="518718" y="3872692"/>
            <a:ext cx="677333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Bronce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B1848-E920-005B-09AA-D8458584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8" y="1270808"/>
            <a:ext cx="1260000" cy="1260000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0D462019-D14D-DA88-B0D5-99E4D6DB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61" y="1270808"/>
            <a:ext cx="1260000" cy="12600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54E5796-56CB-8D16-FD10-3C818E552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09" y="1270808"/>
            <a:ext cx="1260000" cy="12600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D2E5BA-47C2-F15C-7A58-023B3C200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63" y="1295952"/>
            <a:ext cx="1260000" cy="12600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1DA9D091-AC01-7A43-7941-B6964147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17" y="1829468"/>
            <a:ext cx="1260000" cy="1260000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C80AD4E-993E-CE66-59FC-60F9AF828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17" y="2994731"/>
            <a:ext cx="900000" cy="90000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9BE2572-C1AF-C8FC-BC11-0E58FD7A2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1579" y="2994731"/>
            <a:ext cx="900000" cy="900000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A7C3CEF-F840-A0E8-BEDF-79E57C9B1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1734" y="2992331"/>
            <a:ext cx="900000" cy="90000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6CEA97F3-C62F-FCE5-3F41-31927E74FA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84" y="4191002"/>
            <a:ext cx="720000" cy="720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6510" y="4460741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92152" y="2025324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B7EF7B1-046A-DBA6-89A7-34E2515E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9" y="1193800"/>
            <a:ext cx="7835722" cy="3619940"/>
          </a:xfrm>
          <a:prstGeom prst="rect">
            <a:avLst/>
          </a:prstGeom>
        </p:spPr>
      </p:pic>
      <p:pic>
        <p:nvPicPr>
          <p:cNvPr id="8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995B66B-DA62-25C7-BD4A-77E37A85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6" y="-24351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</Words>
  <Application>Microsoft Office PowerPoint</Application>
  <PresentationFormat>On-screen Show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Segoe UI</vt:lpstr>
      <vt:lpstr>Roboto</vt:lpstr>
      <vt:lpstr>Arial</vt:lpstr>
      <vt:lpstr>Simple Light</vt:lpstr>
      <vt:lpstr>[Title] [Subtitle]</vt:lpstr>
      <vt:lpstr>Sponsors</vt:lpstr>
      <vt:lpstr>PowerPoint Presentation</vt:lpstr>
      <vt:lpstr>[Section Title]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87</cp:revision>
  <dcterms:modified xsi:type="dcterms:W3CDTF">2023-03-27T16:20:02Z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