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83" r:id="rId2"/>
    <p:sldId id="284" r:id="rId3"/>
    <p:sldId id="2076136967" r:id="rId4"/>
    <p:sldId id="2076136969" r:id="rId5"/>
    <p:sldId id="10656" r:id="rId6"/>
    <p:sldId id="2076136971" r:id="rId7"/>
    <p:sldId id="2076136970" r:id="rId8"/>
  </p:sldIdLst>
  <p:sldSz cx="24382413" cy="13716000"/>
  <p:notesSz cx="6858000" cy="9144000"/>
  <p:defaultTextStyle>
    <a:defPPr>
      <a:defRPr lang="es-ES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17EB"/>
    <a:srgbClr val="DFD8F7"/>
    <a:srgbClr val="A38FE8"/>
    <a:srgbClr val="4A0851"/>
    <a:srgbClr val="552B67"/>
    <a:srgbClr val="F6D063"/>
    <a:srgbClr val="FF3654"/>
    <a:srgbClr val="17202D"/>
    <a:srgbClr val="00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6"/>
    <p:restoredTop sz="86411"/>
  </p:normalViewPr>
  <p:slideViewPr>
    <p:cSldViewPr snapToGrid="0" snapToObjects="1">
      <p:cViewPr varScale="1">
        <p:scale>
          <a:sx n="55" d="100"/>
          <a:sy n="55" d="100"/>
        </p:scale>
        <p:origin x="174" y="234"/>
      </p:cViewPr>
      <p:guideLst>
        <p:guide orient="horz" pos="4320"/>
        <p:guide pos="77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68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1667F193-4663-3241-A3F4-47F649ECE6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CB45B4DB-116C-B740-A39B-BACD56C977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21200-539F-1341-850E-0E51CA3393E5}" type="datetimeFigureOut">
              <a:rPr lang="es-ES" smtClean="0"/>
              <a:t>03/04/2022</a:t>
            </a:fld>
            <a:endParaRPr lang="es-ES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E5C9A1F-741A-0643-9D6F-5646EFABF2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2EDB0FF9-18C9-EE4E-B63D-D264724A8E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00D35-1BEB-DD42-A2D5-314930B612F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673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7AEC1-1928-414E-A654-B09E4EE0B039}" type="datetimeFigureOut">
              <a:rPr lang="es-ES" smtClean="0"/>
              <a:t>03/04/2022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8F0C-750B-6440-A7B4-17C12343E52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20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68F0C-750B-6440-A7B4-17C12343E52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30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D6FBFF6-842B-1548-97F6-C70C3948DA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1" y="6435969"/>
            <a:ext cx="14700738" cy="6009784"/>
          </a:xfrm>
        </p:spPr>
        <p:txBody>
          <a:bodyPr anchor="t" anchorCtr="0">
            <a:noAutofit/>
          </a:bodyPr>
          <a:lstStyle>
            <a:lvl1pPr algn="l">
              <a:defRPr sz="12000" b="1" i="0">
                <a:solidFill>
                  <a:srgbClr val="5E17E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Title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41CFD7-DD37-DD41-B990-FC4F63366448}"/>
              </a:ext>
            </a:extLst>
          </p:cNvPr>
          <p:cNvSpPr txBox="1"/>
          <p:nvPr userDrawn="1"/>
        </p:nvSpPr>
        <p:spPr>
          <a:xfrm>
            <a:off x="21142411" y="284206"/>
            <a:ext cx="218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5E17EB"/>
                </a:solidFill>
              </a:rPr>
              <a:t>#MauiFest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5952B62-F401-453C-9449-AB368F6E79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07371"/>
            <a:ext cx="5015907" cy="212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9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55202"/>
            <a:ext cx="18509831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7" name="CuadroTexto 2">
            <a:extLst>
              <a:ext uri="{FF2B5EF4-FFF2-40B4-BE49-F238E27FC236}">
                <a16:creationId xmlns:a16="http://schemas.microsoft.com/office/drawing/2014/main" id="{184D1043-0D62-46E7-A32B-95BCA1208561}"/>
              </a:ext>
            </a:extLst>
          </p:cNvPr>
          <p:cNvSpPr txBox="1"/>
          <p:nvPr userDrawn="1"/>
        </p:nvSpPr>
        <p:spPr>
          <a:xfrm>
            <a:off x="21142411" y="284206"/>
            <a:ext cx="218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5E17EB"/>
                </a:solidFill>
              </a:rPr>
              <a:t>#MauiFest</a:t>
            </a:r>
          </a:p>
        </p:txBody>
      </p:sp>
    </p:spTree>
    <p:extLst>
      <p:ext uri="{BB962C8B-B14F-4D97-AF65-F5344CB8AC3E}">
        <p14:creationId xmlns:p14="http://schemas.microsoft.com/office/powerpoint/2010/main" val="77814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2">
            <a:extLst>
              <a:ext uri="{FF2B5EF4-FFF2-40B4-BE49-F238E27FC236}">
                <a16:creationId xmlns:a16="http://schemas.microsoft.com/office/drawing/2014/main" id="{AD1FC17A-B193-4F08-861E-AAD2B40ACC68}"/>
              </a:ext>
            </a:extLst>
          </p:cNvPr>
          <p:cNvSpPr txBox="1"/>
          <p:nvPr userDrawn="1"/>
        </p:nvSpPr>
        <p:spPr>
          <a:xfrm>
            <a:off x="21142411" y="284206"/>
            <a:ext cx="218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5E17EB"/>
                </a:solidFill>
              </a:rPr>
              <a:t>#MauiFest</a:t>
            </a:r>
          </a:p>
        </p:txBody>
      </p:sp>
    </p:spTree>
    <p:extLst>
      <p:ext uri="{BB962C8B-B14F-4D97-AF65-F5344CB8AC3E}">
        <p14:creationId xmlns:p14="http://schemas.microsoft.com/office/powerpoint/2010/main" val="1981606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40738" y="4929810"/>
            <a:ext cx="16690436" cy="4065430"/>
          </a:xfrm>
        </p:spPr>
        <p:txBody>
          <a:bodyPr>
            <a:normAutofit/>
          </a:bodyPr>
          <a:lstStyle>
            <a:lvl1pPr marL="0" marR="0" indent="0" algn="ct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/>
            </a:lvl1pPr>
            <a:lvl2pPr marL="914354" indent="0" algn="ctr">
              <a:buNone/>
              <a:defRPr sz="4800"/>
            </a:lvl2pPr>
            <a:lvl3pPr marL="1828709" indent="0" algn="ctr">
              <a:buNone/>
              <a:defRPr sz="4800"/>
            </a:lvl3pPr>
            <a:lvl4pPr marL="2743063" indent="0" algn="ctr">
              <a:buNone/>
              <a:defRPr sz="4800"/>
            </a:lvl4pPr>
            <a:lvl5pPr marL="3657417" indent="0" algn="ctr">
              <a:buNone/>
              <a:defRPr sz="4800"/>
            </a:lvl5pPr>
          </a:lstStyle>
          <a:p>
            <a:pPr marL="0" marR="0" lvl="0" indent="0" algn="ctr" defTabSz="1828709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  <a:endParaRPr lang="es-ES" dirty="0">
              <a:solidFill>
                <a:srgbClr val="17202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s-ES" dirty="0"/>
          </a:p>
          <a:p>
            <a:pPr lvl="1"/>
            <a:endParaRPr lang="en-US" dirty="0"/>
          </a:p>
        </p:txBody>
      </p:sp>
      <p:sp>
        <p:nvSpPr>
          <p:cNvPr id="17" name="Rectángulo 15">
            <a:extLst>
              <a:ext uri="{FF2B5EF4-FFF2-40B4-BE49-F238E27FC236}">
                <a16:creationId xmlns:a16="http://schemas.microsoft.com/office/drawing/2014/main" id="{2B85CC4A-8104-AD46-9EA0-6076ADD8F8F1}"/>
              </a:ext>
            </a:extLst>
          </p:cNvPr>
          <p:cNvSpPr/>
          <p:nvPr userDrawn="1"/>
        </p:nvSpPr>
        <p:spPr>
          <a:xfrm>
            <a:off x="19417172" y="9980028"/>
            <a:ext cx="1440000" cy="36000"/>
          </a:xfrm>
          <a:prstGeom prst="rect">
            <a:avLst/>
          </a:prstGeom>
          <a:solidFill>
            <a:srgbClr val="17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18" name="Imagen 2">
            <a:extLst>
              <a:ext uri="{FF2B5EF4-FFF2-40B4-BE49-F238E27FC236}">
                <a16:creationId xmlns:a16="http://schemas.microsoft.com/office/drawing/2014/main" id="{7432B428-984B-7A4E-8719-7DF3A3A7D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487" y="2847149"/>
            <a:ext cx="1111025" cy="14476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4245539-B6DA-2444-81CA-151A784587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92637" y="10121993"/>
            <a:ext cx="3538537" cy="914400"/>
          </a:xfrm>
        </p:spPr>
        <p:txBody>
          <a:bodyPr rIns="0">
            <a:norm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Apellido</a:t>
            </a:r>
            <a:endParaRPr lang="es-ES" dirty="0"/>
          </a:p>
        </p:txBody>
      </p:sp>
      <p:sp>
        <p:nvSpPr>
          <p:cNvPr id="10" name="CuadroTexto 2">
            <a:extLst>
              <a:ext uri="{FF2B5EF4-FFF2-40B4-BE49-F238E27FC236}">
                <a16:creationId xmlns:a16="http://schemas.microsoft.com/office/drawing/2014/main" id="{98A9F20A-BBA8-4E7D-B9E7-92EF2811A5B3}"/>
              </a:ext>
            </a:extLst>
          </p:cNvPr>
          <p:cNvSpPr txBox="1"/>
          <p:nvPr userDrawn="1"/>
        </p:nvSpPr>
        <p:spPr>
          <a:xfrm>
            <a:off x="21142411" y="284206"/>
            <a:ext cx="218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5E17EB"/>
                </a:solidFill>
              </a:rPr>
              <a:t>#MauiFest</a:t>
            </a:r>
          </a:p>
        </p:txBody>
      </p:sp>
    </p:spTree>
    <p:extLst>
      <p:ext uri="{BB962C8B-B14F-4D97-AF65-F5344CB8AC3E}">
        <p14:creationId xmlns:p14="http://schemas.microsoft.com/office/powerpoint/2010/main" val="2237030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8">
            <a:extLst>
              <a:ext uri="{FF2B5EF4-FFF2-40B4-BE49-F238E27FC236}">
                <a16:creationId xmlns:a16="http://schemas.microsoft.com/office/drawing/2014/main" id="{3A2F0626-AF36-1F47-86ED-5EFE7E6BDAC2}"/>
              </a:ext>
            </a:extLst>
          </p:cNvPr>
          <p:cNvSpPr txBox="1"/>
          <p:nvPr userDrawn="1"/>
        </p:nvSpPr>
        <p:spPr>
          <a:xfrm>
            <a:off x="12192000" y="2794405"/>
            <a:ext cx="12190412" cy="1246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 a nuestros Sponsors.</a:t>
            </a:r>
          </a:p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 ellos el evento no sería posible</a:t>
            </a:r>
            <a:r>
              <a:rPr lang="es-ES" sz="320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1" name="CuadroTexto 2">
            <a:extLst>
              <a:ext uri="{FF2B5EF4-FFF2-40B4-BE49-F238E27FC236}">
                <a16:creationId xmlns:a16="http://schemas.microsoft.com/office/drawing/2014/main" id="{84CF00AA-BC54-475F-B13C-78AE71035289}"/>
              </a:ext>
            </a:extLst>
          </p:cNvPr>
          <p:cNvSpPr txBox="1"/>
          <p:nvPr userDrawn="1"/>
        </p:nvSpPr>
        <p:spPr>
          <a:xfrm>
            <a:off x="21142411" y="284206"/>
            <a:ext cx="218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5E17EB"/>
                </a:solidFill>
              </a:rPr>
              <a:t>#MauiFest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3210C-E9EC-494B-96B3-ADD6A55E26B9}"/>
              </a:ext>
            </a:extLst>
          </p:cNvPr>
          <p:cNvSpPr/>
          <p:nvPr userDrawn="1"/>
        </p:nvSpPr>
        <p:spPr>
          <a:xfrm>
            <a:off x="0" y="0"/>
            <a:ext cx="7767188" cy="13716000"/>
          </a:xfrm>
          <a:prstGeom prst="rect">
            <a:avLst/>
          </a:prstGeom>
          <a:solidFill>
            <a:srgbClr val="5E17EB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3DBD6CB-F52E-43DA-B759-C86E1693449E}"/>
              </a:ext>
            </a:extLst>
          </p:cNvPr>
          <p:cNvSpPr txBox="1"/>
          <p:nvPr userDrawn="1"/>
        </p:nvSpPr>
        <p:spPr>
          <a:xfrm>
            <a:off x="-937944" y="6096637"/>
            <a:ext cx="9643076" cy="152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s-ES" sz="1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3857420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2">
    <p:bg>
      <p:bgPr>
        <a:solidFill>
          <a:srgbClr val="5E1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36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49" y="995082"/>
            <a:ext cx="22035606" cy="1107996"/>
          </a:xfrm>
        </p:spPr>
        <p:txBody>
          <a:bodyPr/>
          <a:lstStyle>
            <a:lvl1pPr>
              <a:defRPr sz="72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8326" y="12912918"/>
            <a:ext cx="22048941" cy="21570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                                                                                 					   	    	                                    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4095737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0">
            <a:extLst>
              <a:ext uri="{FF2B5EF4-FFF2-40B4-BE49-F238E27FC236}">
                <a16:creationId xmlns:a16="http://schemas.microsoft.com/office/drawing/2014/main" id="{A083BF0E-60F6-274D-925A-A3A8BBEA4A59}"/>
              </a:ext>
            </a:extLst>
          </p:cNvPr>
          <p:cNvSpPr txBox="1"/>
          <p:nvPr userDrawn="1"/>
        </p:nvSpPr>
        <p:spPr>
          <a:xfrm>
            <a:off x="9174640" y="9211559"/>
            <a:ext cx="572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0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SPONSORS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18F32CE-6011-41DC-9E58-7E05B67B2425}"/>
              </a:ext>
            </a:extLst>
          </p:cNvPr>
          <p:cNvSpPr/>
          <p:nvPr userDrawn="1"/>
        </p:nvSpPr>
        <p:spPr>
          <a:xfrm>
            <a:off x="10135055" y="9962061"/>
            <a:ext cx="3732740" cy="108189"/>
          </a:xfrm>
          <a:prstGeom prst="rect">
            <a:avLst/>
          </a:prstGeom>
          <a:solidFill>
            <a:srgbClr val="5E1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BC6D447-762B-4971-B98C-3FC2564B6D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7" y="2818179"/>
            <a:ext cx="14594337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1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5E1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2E84D5-48F2-B642-A634-A62FFE7FD1D5}"/>
              </a:ext>
            </a:extLst>
          </p:cNvPr>
          <p:cNvSpPr txBox="1"/>
          <p:nvPr userDrawn="1"/>
        </p:nvSpPr>
        <p:spPr>
          <a:xfrm>
            <a:off x="20401005" y="127274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C15BF6-6013-3A4A-A368-47B57A2994BE}"/>
              </a:ext>
            </a:extLst>
          </p:cNvPr>
          <p:cNvSpPr txBox="1"/>
          <p:nvPr userDrawn="1"/>
        </p:nvSpPr>
        <p:spPr>
          <a:xfrm>
            <a:off x="21142411" y="284206"/>
            <a:ext cx="218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#MauiFest</a:t>
            </a:r>
          </a:p>
        </p:txBody>
      </p:sp>
    </p:spTree>
    <p:extLst>
      <p:ext uri="{BB962C8B-B14F-4D97-AF65-F5344CB8AC3E}">
        <p14:creationId xmlns:p14="http://schemas.microsoft.com/office/powerpoint/2010/main" val="48675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7E0A1D-1D8B-402A-ABEB-D7EEABF943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682233" y="2015821"/>
            <a:ext cx="13718683" cy="96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85BD089F-097C-9B46-BA5E-165265D100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EF5F4AE6-FF19-4860-BD42-C7F26F735CD1}"/>
              </a:ext>
            </a:extLst>
          </p:cNvPr>
          <p:cNvSpPr txBox="1">
            <a:spLocks/>
          </p:cNvSpPr>
          <p:nvPr userDrawn="1"/>
        </p:nvSpPr>
        <p:spPr>
          <a:xfrm>
            <a:off x="13560724" y="2937956"/>
            <a:ext cx="9830481" cy="8172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2EAF17-C4E9-4AF3-A013-0B03923ABAB4}"/>
              </a:ext>
            </a:extLst>
          </p:cNvPr>
          <p:cNvSpPr/>
          <p:nvPr userDrawn="1"/>
        </p:nvSpPr>
        <p:spPr>
          <a:xfrm>
            <a:off x="0" y="0"/>
            <a:ext cx="11992708" cy="13716000"/>
          </a:xfrm>
          <a:prstGeom prst="rect">
            <a:avLst/>
          </a:prstGeom>
          <a:solidFill>
            <a:srgbClr val="5E17EB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D6D60B-86CD-4DD3-8C3C-492C59B1E9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4695" y="2842844"/>
            <a:ext cx="9135497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976000"/>
            <a:ext cx="18565384" cy="665487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841E858-A3E1-9349-85DD-D82B8F9FDE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8565384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sp>
        <p:nvSpPr>
          <p:cNvPr id="9" name="CuadroTexto 2">
            <a:extLst>
              <a:ext uri="{FF2B5EF4-FFF2-40B4-BE49-F238E27FC236}">
                <a16:creationId xmlns:a16="http://schemas.microsoft.com/office/drawing/2014/main" id="{D935016E-E139-4167-A478-65F4D5A1D096}"/>
              </a:ext>
            </a:extLst>
          </p:cNvPr>
          <p:cNvSpPr txBox="1"/>
          <p:nvPr userDrawn="1"/>
        </p:nvSpPr>
        <p:spPr>
          <a:xfrm>
            <a:off x="21142411" y="284206"/>
            <a:ext cx="218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5E17EB"/>
                </a:solidFill>
              </a:rPr>
              <a:t>#MauiFest</a:t>
            </a:r>
          </a:p>
        </p:txBody>
      </p:sp>
    </p:spTree>
    <p:extLst>
      <p:ext uri="{BB962C8B-B14F-4D97-AF65-F5344CB8AC3E}">
        <p14:creationId xmlns:p14="http://schemas.microsoft.com/office/powerpoint/2010/main" val="382041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9" y="5975660"/>
            <a:ext cx="9880062" cy="6378265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CA81737-0AD0-2646-9B7D-EF7F1B316A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0404995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4257E0-461B-F247-B54D-5ED9EEBB5B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CuadroTexto 2">
            <a:extLst>
              <a:ext uri="{FF2B5EF4-FFF2-40B4-BE49-F238E27FC236}">
                <a16:creationId xmlns:a16="http://schemas.microsoft.com/office/drawing/2014/main" id="{16D64CA2-792D-4FAF-9442-B86F7831DDED}"/>
              </a:ext>
            </a:extLst>
          </p:cNvPr>
          <p:cNvSpPr txBox="1"/>
          <p:nvPr userDrawn="1"/>
        </p:nvSpPr>
        <p:spPr>
          <a:xfrm>
            <a:off x="21142411" y="284206"/>
            <a:ext cx="218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5E17EB"/>
                </a:solidFill>
              </a:rPr>
              <a:t>#MauiFest</a:t>
            </a:r>
          </a:p>
        </p:txBody>
      </p:sp>
    </p:spTree>
    <p:extLst>
      <p:ext uri="{BB962C8B-B14F-4D97-AF65-F5344CB8AC3E}">
        <p14:creationId xmlns:p14="http://schemas.microsoft.com/office/powerpoint/2010/main" val="185162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8565384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CuadroTexto 2">
            <a:extLst>
              <a:ext uri="{FF2B5EF4-FFF2-40B4-BE49-F238E27FC236}">
                <a16:creationId xmlns:a16="http://schemas.microsoft.com/office/drawing/2014/main" id="{C8C7B644-5F4B-44EF-A496-700723CC7332}"/>
              </a:ext>
            </a:extLst>
          </p:cNvPr>
          <p:cNvSpPr txBox="1"/>
          <p:nvPr userDrawn="1"/>
        </p:nvSpPr>
        <p:spPr>
          <a:xfrm>
            <a:off x="21142411" y="284206"/>
            <a:ext cx="218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5E17EB"/>
                </a:solidFill>
              </a:rPr>
              <a:t>#MauiFest</a:t>
            </a:r>
          </a:p>
        </p:txBody>
      </p:sp>
    </p:spTree>
    <p:extLst>
      <p:ext uri="{BB962C8B-B14F-4D97-AF65-F5344CB8AC3E}">
        <p14:creationId xmlns:p14="http://schemas.microsoft.com/office/powerpoint/2010/main" val="10612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0404995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BC808AA7-189A-FF41-8132-1C74D0AE6E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sp>
        <p:nvSpPr>
          <p:cNvPr id="9" name="CuadroTexto 2">
            <a:extLst>
              <a:ext uri="{FF2B5EF4-FFF2-40B4-BE49-F238E27FC236}">
                <a16:creationId xmlns:a16="http://schemas.microsoft.com/office/drawing/2014/main" id="{1DACBCB3-E93B-4CA5-B3DF-0564519F2545}"/>
              </a:ext>
            </a:extLst>
          </p:cNvPr>
          <p:cNvSpPr txBox="1"/>
          <p:nvPr userDrawn="1"/>
        </p:nvSpPr>
        <p:spPr>
          <a:xfrm>
            <a:off x="21142411" y="284206"/>
            <a:ext cx="218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5E17EB"/>
                </a:solidFill>
              </a:rPr>
              <a:t>#MauiFest</a:t>
            </a:r>
          </a:p>
        </p:txBody>
      </p:sp>
    </p:spTree>
    <p:extLst>
      <p:ext uri="{BB962C8B-B14F-4D97-AF65-F5344CB8AC3E}">
        <p14:creationId xmlns:p14="http://schemas.microsoft.com/office/powerpoint/2010/main" val="356203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35E2-14BF-F246-8200-622169DBE8EA}" type="datetimeFigureOut">
              <a:rPr lang="es-ES" smtClean="0"/>
              <a:t>03/04/2022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32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1" r:id="rId2"/>
    <p:sldLayoutId id="2147483682" r:id="rId3"/>
    <p:sldLayoutId id="2147483690" r:id="rId4"/>
    <p:sldLayoutId id="2147483683" r:id="rId5"/>
    <p:sldLayoutId id="2147483687" r:id="rId6"/>
    <p:sldLayoutId id="2147483685" r:id="rId7"/>
    <p:sldLayoutId id="2147483688" r:id="rId8"/>
    <p:sldLayoutId id="2147483686" r:id="rId9"/>
    <p:sldLayoutId id="2147483678" r:id="rId10"/>
    <p:sldLayoutId id="2147483679" r:id="rId11"/>
    <p:sldLayoutId id="2147483674" r:id="rId12"/>
    <p:sldLayoutId id="2147483689" r:id="rId13"/>
    <p:sldLayoutId id="2147483692" r:id="rId14"/>
    <p:sldLayoutId id="2147483694" r:id="rId15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CE5BB34-F879-F24F-B5F0-665031D6B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225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55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1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DB66-6441-4EC4-9E94-43033C2E1B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01532" y="5778723"/>
            <a:ext cx="18335006" cy="2172121"/>
          </a:xfrm>
        </p:spPr>
        <p:txBody>
          <a:bodyPr/>
          <a:lstStyle/>
          <a:p>
            <a:r>
              <a:rPr lang="en-US" sz="14115" dirty="0">
                <a:latin typeface="Segoe UI Semibold"/>
                <a:cs typeface="Segoe UI Semibold"/>
              </a:rPr>
              <a:t>Title</a:t>
            </a:r>
            <a:endParaRPr lang="en-US" sz="14013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048337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EF0A0-0A38-844B-BDF5-A4630625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C7E2FE-E4FC-3046-9CD4-4F9D2CB13E90}"/>
              </a:ext>
            </a:extLst>
          </p:cNvPr>
          <p:cNvSpPr txBox="1"/>
          <p:nvPr/>
        </p:nvSpPr>
        <p:spPr>
          <a:xfrm>
            <a:off x="1176450" y="2874089"/>
            <a:ext cx="21732977" cy="12704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4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267091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7045-A3DC-401B-9D75-1656D631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9FA5E-5912-4BAE-97CD-BB0C7B43FE55}"/>
              </a:ext>
            </a:extLst>
          </p:cNvPr>
          <p:cNvSpPr txBox="1"/>
          <p:nvPr/>
        </p:nvSpPr>
        <p:spPr>
          <a:xfrm>
            <a:off x="1102381" y="2601435"/>
            <a:ext cx="22109674" cy="646331"/>
          </a:xfrm>
          <a:prstGeom prst="rect">
            <a:avLst/>
          </a:prstGeom>
          <a:solidFill>
            <a:srgbClr val="4A085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Code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150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3B77-9C29-484B-A6E3-708960FBE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195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/>
          </a:stretch>
        </a:blipFill>
        <a:ln w="152400">
          <a:solidFill>
            <a:schemeClr val="bg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9</Words>
  <Application>Microsoft Office PowerPoint</Application>
  <PresentationFormat>Custom</PresentationFormat>
  <Paragraphs>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Segoe UI Semibold</vt:lpstr>
      <vt:lpstr>Tema de Office</vt:lpstr>
      <vt:lpstr>Title</vt:lpstr>
      <vt:lpstr>PowerPoint Presentation</vt:lpstr>
      <vt:lpstr>Title</vt:lpstr>
      <vt:lpstr>Title</vt:lpstr>
      <vt:lpstr>Code</vt:lpstr>
      <vt:lpstr>Section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presente y futuro de Xamarin.Forms</dc:title>
  <dc:creator>Javier Suárez Ruiz</dc:creator>
  <cp:lastModifiedBy>Javier Suárez Ruiz</cp:lastModifiedBy>
  <cp:revision>76</cp:revision>
  <dcterms:created xsi:type="dcterms:W3CDTF">2019-11-11T13:09:02Z</dcterms:created>
  <dcterms:modified xsi:type="dcterms:W3CDTF">2022-04-03T11:28:54Z</dcterms:modified>
</cp:coreProperties>
</file>