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6"/>
  </p:notesMasterIdLst>
  <p:handoutMasterIdLst>
    <p:handoutMasterId r:id="rId7"/>
  </p:handoutMasterIdLst>
  <p:sldIdLst>
    <p:sldId id="333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974" autoAdjust="0"/>
  </p:normalViewPr>
  <p:slideViewPr>
    <p:cSldViewPr snapToGrid="0">
      <p:cViewPr varScale="1">
        <p:scale>
          <a:sx n="122" d="100"/>
          <a:sy n="122" d="100"/>
        </p:scale>
        <p:origin x="809" y="339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notesViewPr>
    <p:cSldViewPr snapToGrid="0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541A697-B9FB-4118-9B72-1264CCFCAA7F}" type="datetime1">
              <a:rPr lang="es-ES" smtClean="0"/>
              <a:t>18/09/2024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77777AE-A626-4F47-81EF-9ADAA35286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C02BA76-CF90-4B74-9F93-E103A2DD6E26}" type="datetime1">
              <a:rPr lang="es-ES" smtClean="0"/>
              <a:t>18/09/2024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1449098-A5DD-8745-9BDA-7818ECA228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81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Forma libre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30" name="Forma libre: Forma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8" name="Forma libre: Forma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1" name="Forma libre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3" name="Marcador de texto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es-ES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es-ES" sz="2400" b="0">
                <a:solidFill>
                  <a:schemeClr val="bg1"/>
                </a:solidFill>
                <a:latin typeface="+mn-lt"/>
              </a:defRPr>
            </a:lvl2pPr>
            <a:lvl3pPr>
              <a:defRPr lang="es-ES" sz="2400" b="0">
                <a:solidFill>
                  <a:schemeClr val="bg1"/>
                </a:solidFill>
                <a:latin typeface="+mn-lt"/>
              </a:defRPr>
            </a:lvl3pPr>
            <a:lvl4pPr>
              <a:defRPr lang="es-ES" sz="2400" b="0">
                <a:solidFill>
                  <a:schemeClr val="bg1"/>
                </a:solidFill>
                <a:latin typeface="+mn-lt"/>
              </a:defRPr>
            </a:lvl4pPr>
            <a:lvl5pPr>
              <a:defRPr lang="es-ES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icon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s-ES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3" name="Marcador de posición de imagen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vel de comparación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orma libre: Forma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izquier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96" name="Forma libre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5" name="Forma libre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10" name="Forma libre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311" name="Gráfico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ización trimestr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áfico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47" name="Marcador de texto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es-ES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es-ES" sz="2400" b="0">
                <a:solidFill>
                  <a:schemeClr val="bg1"/>
                </a:solidFill>
                <a:latin typeface="+mn-lt"/>
              </a:defRPr>
            </a:lvl2pPr>
            <a:lvl3pPr>
              <a:defRPr lang="es-ES" sz="2400" b="0">
                <a:solidFill>
                  <a:schemeClr val="bg1"/>
                </a:solidFill>
                <a:latin typeface="+mn-lt"/>
              </a:defRPr>
            </a:lvl3pPr>
            <a:lvl4pPr>
              <a:defRPr lang="es-ES" sz="2400" b="0">
                <a:solidFill>
                  <a:schemeClr val="bg1"/>
                </a:solidFill>
                <a:latin typeface="+mn-lt"/>
              </a:defRPr>
            </a:lvl4pPr>
            <a:lvl5pPr>
              <a:defRPr lang="es-ES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GUNTAS Y RESPUE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lang="es-ES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lang="es-ES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o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es-ES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es-ES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es-ES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es-ES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de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de la izquierd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REUNIÓN GENERAL CONTOSO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versari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‹#›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es-ES" sz="2400" smtClean="0">
                <a:solidFill>
                  <a:schemeClr val="bg1"/>
                </a:solidFill>
              </a:defRPr>
            </a:lvl1pPr>
            <a:lvl2pPr>
              <a:defRPr lang="es-ES" sz="2400" smtClean="0">
                <a:solidFill>
                  <a:schemeClr val="bg1"/>
                </a:solidFill>
              </a:defRPr>
            </a:lvl2pPr>
            <a:lvl3pPr>
              <a:defRPr lang="es-ES" sz="2400" smtClean="0">
                <a:solidFill>
                  <a:schemeClr val="bg1"/>
                </a:solidFill>
              </a:defRPr>
            </a:lvl3pPr>
            <a:lvl4pPr>
              <a:defRPr lang="es-ES" sz="2400" smtClean="0">
                <a:solidFill>
                  <a:schemeClr val="bg1"/>
                </a:solidFill>
              </a:defRPr>
            </a:lvl4pPr>
            <a:lvl5pPr>
              <a:defRPr lang="es-ES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7472" lvl="1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7472" lvl="2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7472" lvl="3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7472" lvl="4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las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lang="es-ES"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lang="es-ES"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ransi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9" name="Forma libre: Forma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1" name="Forma libre: Forma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s-ES"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fld id="{5D9ACC8A-FA13-47DD-9722-0749C5E70D5A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s-ES"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lang="es-ES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128" y="1602297"/>
            <a:ext cx="3690006" cy="227484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Mesa redonda de </a:t>
            </a:r>
            <a:r>
              <a:rPr lang="es-ES" sz="5000" spc="300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ia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33128" y="4256742"/>
            <a:ext cx="4170023" cy="9144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Ayúdanos a elegir el próximo tema del que hablar!</a:t>
            </a:r>
            <a:endParaRPr lang="es-ES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7F51541-4B63-CD8F-4196-AE235E57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3660BBDE-BD0A-A865-DF9A-85492E3087B0}"/>
              </a:ext>
            </a:extLst>
          </p:cNvPr>
          <p:cNvSpPr txBox="1">
            <a:spLocks/>
          </p:cNvSpPr>
          <p:nvPr/>
        </p:nvSpPr>
        <p:spPr>
          <a:xfrm>
            <a:off x="10941422" y="6520330"/>
            <a:ext cx="1250578" cy="279399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2400" b="0" i="0" kern="1200" spc="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err="1">
                <a:latin typeface="Avenir Next LT Pro" panose="020B0504020202020204" pitchFamily="34" charset="77"/>
              </a:rPr>
              <a:t>SevillaDotNet</a:t>
            </a:r>
            <a:endParaRPr lang="es-ES" sz="1400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696194FC-8CD3-6F83-F52A-FB642EF5E2DC}"/>
              </a:ext>
            </a:extLst>
          </p:cNvPr>
          <p:cNvSpPr txBox="1">
            <a:spLocks/>
          </p:cNvSpPr>
          <p:nvPr/>
        </p:nvSpPr>
        <p:spPr>
          <a:xfrm>
            <a:off x="7252446" y="5171142"/>
            <a:ext cx="4701989" cy="696258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2400" b="0" i="0" kern="1200" spc="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latin typeface="Avenir Next LT Pro" panose="020B0504020202020204" pitchFamily="34" charset="77"/>
              </a:rPr>
              <a:t>https://www.menti.com/al2ehupgoid8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081_TF22790323_Win32" id="{6C96F873-1676-45B4-A7C3-F4B81B53B1A8}" vid="{CCC02037-A941-4852-B46B-9B500AF27D8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general de Cameo</Template>
  <TotalTime>2</TotalTime>
  <Words>25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Calibri</vt:lpstr>
      <vt:lpstr>Courier New</vt:lpstr>
      <vt:lpstr>Posterama</vt:lpstr>
      <vt:lpstr>Personalizado</vt:lpstr>
      <vt:lpstr>Mesa redonda de 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Suárez Ruiz</dc:creator>
  <cp:lastModifiedBy>Javier Suárez Ruiz</cp:lastModifiedBy>
  <cp:revision>1</cp:revision>
  <dcterms:created xsi:type="dcterms:W3CDTF">2024-09-18T10:36:22Z</dcterms:created>
  <dcterms:modified xsi:type="dcterms:W3CDTF">2024-09-18T10:39:08Z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