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2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2076136813" r:id="rId11"/>
    <p:sldId id="362" r:id="rId12"/>
    <p:sldId id="368" r:id="rId13"/>
    <p:sldId id="384" r:id="rId14"/>
    <p:sldId id="370" r:id="rId15"/>
    <p:sldId id="386" r:id="rId16"/>
    <p:sldId id="361" r:id="rId17"/>
    <p:sldId id="372" r:id="rId18"/>
    <p:sldId id="373" r:id="rId19"/>
    <p:sldId id="2076136803" r:id="rId20"/>
    <p:sldId id="375" r:id="rId21"/>
    <p:sldId id="262" r:id="rId22"/>
    <p:sldId id="364" r:id="rId23"/>
    <p:sldId id="363" r:id="rId24"/>
    <p:sldId id="388" r:id="rId25"/>
    <p:sldId id="382" r:id="rId26"/>
    <p:sldId id="378" r:id="rId27"/>
    <p:sldId id="2076136824" r:id="rId28"/>
    <p:sldId id="390" r:id="rId29"/>
    <p:sldId id="2076136814" r:id="rId30"/>
    <p:sldId id="376" r:id="rId31"/>
    <p:sldId id="377" r:id="rId32"/>
    <p:sldId id="2076136815" r:id="rId33"/>
    <p:sldId id="2076136806" r:id="rId34"/>
    <p:sldId id="2076136821" r:id="rId35"/>
    <p:sldId id="2076136808" r:id="rId36"/>
    <p:sldId id="2076136810" r:id="rId37"/>
    <p:sldId id="2076136817" r:id="rId38"/>
    <p:sldId id="2076136816" r:id="rId39"/>
    <p:sldId id="2076136819" r:id="rId40"/>
    <p:sldId id="2076136811" r:id="rId41"/>
    <p:sldId id="2076136812" r:id="rId42"/>
    <p:sldId id="2076136818" r:id="rId43"/>
    <p:sldId id="2076136820" r:id="rId44"/>
    <p:sldId id="2076136809" r:id="rId45"/>
    <p:sldId id="2076136807" r:id="rId46"/>
    <p:sldId id="2076136822" r:id="rId47"/>
    <p:sldId id="2076136823" r:id="rId48"/>
    <p:sldId id="379" r:id="rId49"/>
    <p:sldId id="318" r:id="rId50"/>
    <p:sldId id="2030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  <p14:sldId id="2076136813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2076136824"/>
            <p14:sldId id="390"/>
            <p14:sldId id="2076136814"/>
            <p14:sldId id="376"/>
            <p14:sldId id="377"/>
            <p14:sldId id="2076136815"/>
            <p14:sldId id="2076136806"/>
            <p14:sldId id="2076136821"/>
            <p14:sldId id="2076136808"/>
            <p14:sldId id="2076136810"/>
            <p14:sldId id="2076136817"/>
            <p14:sldId id="2076136816"/>
            <p14:sldId id="2076136819"/>
            <p14:sldId id="2076136811"/>
            <p14:sldId id="2076136812"/>
            <p14:sldId id="2076136818"/>
            <p14:sldId id="2076136820"/>
            <p14:sldId id="2076136809"/>
            <p14:sldId id="2076136807"/>
            <p14:sldId id="2076136822"/>
            <p14:sldId id="2076136823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83"/>
    <a:srgbClr val="2B84D2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5" autoAdjust="0"/>
    <p:restoredTop sz="77107"/>
  </p:normalViewPr>
  <p:slideViewPr>
    <p:cSldViewPr snapToGrid="0" snapToObjects="1">
      <p:cViewPr varScale="1">
        <p:scale>
          <a:sx n="80" d="100"/>
          <a:sy n="80" d="100"/>
        </p:scale>
        <p:origin x="188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www.npmjs.com</a:t>
            </a:r>
            <a:r>
              <a:rPr lang="es-ES" dirty="0"/>
              <a:t>/</a:t>
            </a:r>
            <a:r>
              <a:rPr lang="es-ES" dirty="0" err="1"/>
              <a:t>package</a:t>
            </a:r>
            <a:r>
              <a:rPr lang="es-ES" dirty="0"/>
              <a:t>/@80ai20u/</a:t>
            </a:r>
            <a:r>
              <a:rPr lang="es-ES" dirty="0" err="1"/>
              <a:t>mcp-youtube-transcript?activeTab</a:t>
            </a:r>
            <a:r>
              <a:rPr lang="es-ES" dirty="0"/>
              <a:t>=</a:t>
            </a:r>
            <a:r>
              <a:rPr lang="es-ES" dirty="0" err="1"/>
              <a:t>readme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5/10/25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  <p:pic>
        <p:nvPicPr>
          <p:cNvPr id="2050" name="Picture 2" descr="MCP (Model Context Protocol) Logo Fr... · LobeHub">
            <a:extLst>
              <a:ext uri="{FF2B5EF4-FFF2-40B4-BE49-F238E27FC236}">
                <a16:creationId xmlns:a16="http://schemas.microsoft.com/office/drawing/2014/main" id="{9E3BE74F-51D2-9E43-FA06-7EA167F7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83" y="64168"/>
            <a:ext cx="1134979" cy="11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B440E-B9CA-128B-04A4-AF2C26A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0ED8-C832-F6C1-F9AD-F4669ED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y </a:t>
            </a:r>
            <a:r>
              <a:rPr lang="en-US" altLang="zh-CN" sz="6000" dirty="0" err="1">
                <a:solidFill>
                  <a:srgbClr val="FFFFFF"/>
                </a:solidFill>
              </a:rPr>
              <a:t>alcanzando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límites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11655841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11369585" cy="1383541"/>
          </a:xfrm>
          <a:prstGeom prst="rect">
            <a:avLst/>
          </a:prstGeom>
        </p:spPr>
        <p:txBody>
          <a:bodyPr vert="horz" lIns="119507" tIns="0" rIns="119507" bIns="59755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Twitter: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21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VS Code </a:t>
            </a:r>
            <a:r>
              <a:rPr lang="en-US" dirty="0" err="1">
                <a:solidFill>
                  <a:schemeClr val="accent2"/>
                </a:solidFill>
              </a:rPr>
              <a:t>soporta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6A73-9DB3-E825-143A-9D982926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D46-0F10-E483-58C2-C711B0F5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Modos</a:t>
            </a:r>
            <a:r>
              <a:rPr lang="en-US" dirty="0">
                <a:solidFill>
                  <a:schemeClr val="accent2"/>
                </a:solidFill>
              </a:rPr>
              <a:t> de GitHub Copilot </a:t>
            </a:r>
            <a:r>
              <a:rPr lang="en-US" dirty="0" err="1">
                <a:solidFill>
                  <a:schemeClr val="accent2"/>
                </a:solidFill>
              </a:rPr>
              <a:t>en</a:t>
            </a:r>
            <a:r>
              <a:rPr lang="en-US" dirty="0">
                <a:solidFill>
                  <a:schemeClr val="accent2"/>
                </a:solidFill>
              </a:rPr>
              <a:t>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4AFD-9F9D-E9BF-0C3A-30180DC6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20142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Ask (Preguntar)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Asistencia conversacional para dudas de desarrollo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Responde preguntas sobre código en lenguaje natural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Genera explicaciones y documentación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Edit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(Editar)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Transformación directa de código mediante instrucciones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Modifica código existente según tus indicaciones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Corrige errores y refactoriza automáticamente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Agent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(Agente)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Completa tareas complejas de forma autónoma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Ejecuta flujos de trabajo de múltiples pasos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Resuelve problemas en varios archivos</a:t>
            </a:r>
          </a:p>
        </p:txBody>
      </p:sp>
    </p:spTree>
    <p:extLst>
      <p:ext uri="{BB962C8B-B14F-4D97-AF65-F5344CB8AC3E}">
        <p14:creationId xmlns:p14="http://schemas.microsoft.com/office/powerpoint/2010/main" val="179384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6C34E-28B3-9AFB-9DAE-6C7D475F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DF-699D-3BDD-C8D3-C57D0EC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de nuevo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un MCP</a:t>
            </a:r>
          </a:p>
        </p:txBody>
      </p:sp>
    </p:spTree>
    <p:extLst>
      <p:ext uri="{BB962C8B-B14F-4D97-AF65-F5344CB8AC3E}">
        <p14:creationId xmlns:p14="http://schemas.microsoft.com/office/powerpoint/2010/main" val="23406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Crear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12C15-A973-79A4-24D5-C82BE6A3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4D54-D37C-2139-6026-7466D3E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servidor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2438791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D6CC-E80E-A891-AA18-A6A41000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C45C-F95E-EF56-8E7B-EC8F79AB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Tools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8F84-2381-907F-10B4-77EE9CBA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Las herramientas permiten que la IA haga más que hablar: le permiten actuar.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Ejemplos: Concertar una reunión, enviar un correo electrónico, generar un informe.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Actuar en su nombre.</a:t>
            </a: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En conjunto,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y las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le dan a MCP su potencial real.</a:t>
            </a:r>
          </a:p>
        </p:txBody>
      </p:sp>
    </p:spTree>
    <p:extLst>
      <p:ext uri="{BB962C8B-B14F-4D97-AF65-F5344CB8AC3E}">
        <p14:creationId xmlns:p14="http://schemas.microsoft.com/office/powerpoint/2010/main" val="191874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50B-65A9-246C-4D2D-600AFE41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4D3-12BB-7243-F370-F796B4C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378B-021E-BBB9-7447-34BCB72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5213991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ejemplos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demostrar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debería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usarlos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adecuados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progreso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largas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Mantenga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enfocadas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atómicas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0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52ED-E792-13CC-7610-9C6ABB3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53D-ACE6-522D-023D-68A162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MCP Inspector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CP Inspector Screenshot">
            <a:extLst>
              <a:ext uri="{FF2B5EF4-FFF2-40B4-BE49-F238E27FC236}">
                <a16:creationId xmlns:a16="http://schemas.microsoft.com/office/drawing/2014/main" id="{A2D9C518-4C1D-B5CF-597F-EA69A3B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20" y="1063767"/>
            <a:ext cx="9374385" cy="528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0ADD69-79D5-5991-5511-51A9B32063B2}"/>
              </a:ext>
            </a:extLst>
          </p:cNvPr>
          <p:cNvSpPr txBox="1"/>
          <p:nvPr/>
        </p:nvSpPr>
        <p:spPr>
          <a:xfrm>
            <a:off x="2719137" y="6224526"/>
            <a:ext cx="6753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dirty="0">
                <a:solidFill>
                  <a:schemeClr val="accent2"/>
                </a:solidFill>
              </a:rPr>
              <a:t>https://</a:t>
            </a:r>
            <a:r>
              <a:rPr lang="es-ES" sz="2000" dirty="0" err="1">
                <a:solidFill>
                  <a:schemeClr val="accent2"/>
                </a:solidFill>
              </a:rPr>
              <a:t>github.com</a:t>
            </a:r>
            <a:r>
              <a:rPr lang="es-ES" sz="2000" dirty="0">
                <a:solidFill>
                  <a:schemeClr val="accent2"/>
                </a:solidFill>
              </a:rPr>
              <a:t>/</a:t>
            </a:r>
            <a:r>
              <a:rPr lang="es-ES" sz="2000" dirty="0" err="1">
                <a:solidFill>
                  <a:schemeClr val="accent2"/>
                </a:solidFill>
              </a:rPr>
              <a:t>modelcontextprotocol</a:t>
            </a:r>
            <a:r>
              <a:rPr lang="es-ES" sz="2000" dirty="0">
                <a:solidFill>
                  <a:schemeClr val="accent2"/>
                </a:solidFill>
              </a:rPr>
              <a:t>/inspector</a:t>
            </a:r>
          </a:p>
        </p:txBody>
      </p:sp>
    </p:spTree>
    <p:extLst>
      <p:ext uri="{BB962C8B-B14F-4D97-AF65-F5344CB8AC3E}">
        <p14:creationId xmlns:p14="http://schemas.microsoft.com/office/powerpoint/2010/main" val="60544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8B07-4662-8D13-F530-DE0C44F9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37BF-D0E0-26AA-66C4-85E5F828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cliente</a:t>
            </a:r>
            <a:r>
              <a:rPr lang="en-US" altLang="zh-CN" sz="6000" dirty="0">
                <a:solidFill>
                  <a:srgbClr val="FFFFFF"/>
                </a:solidFill>
              </a:rPr>
              <a:t> MCP y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MCP Inspector</a:t>
            </a:r>
          </a:p>
        </p:txBody>
      </p:sp>
    </p:spTree>
    <p:extLst>
      <p:ext uri="{BB962C8B-B14F-4D97-AF65-F5344CB8AC3E}">
        <p14:creationId xmlns:p14="http://schemas.microsoft.com/office/powerpoint/2010/main" val="44180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43046-CFE2-FACC-DFDA-907578B2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5B77-3E29-784A-C342-BC37173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Prompts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9432-0211-415A-DD1D-4FF9D43F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guían la respuesta de la IA y permiten a los usuarios activar tareas específicas con clics simples.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Mantiene las conversaciones enfocadas.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Control del usuario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Tú eliges las indicaciones; la IA las sigue.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Personalización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Adapta fácilmente las indicaciones a diferentes necesidades.</a:t>
            </a:r>
          </a:p>
        </p:txBody>
      </p:sp>
    </p:spTree>
    <p:extLst>
      <p:ext uri="{BB962C8B-B14F-4D97-AF65-F5344CB8AC3E}">
        <p14:creationId xmlns:p14="http://schemas.microsoft.com/office/powerpoint/2010/main" val="8650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4491-4983-0833-6CB1-298B5E2D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436-5C24-2AF2-8C23-B44163B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un Prompt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123-F789-803F-F612-25E0B33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09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WithPromptsFromAssembly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A1371-8744-587D-946A-A47EED0ABB88}"/>
              </a:ext>
            </a:extLst>
          </p:cNvPr>
          <p:cNvSpPr txBox="1"/>
          <p:nvPr/>
        </p:nvSpPr>
        <p:spPr>
          <a:xfrm>
            <a:off x="269240" y="3279228"/>
            <a:ext cx="1126204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simple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.NET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911464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5CC-0B82-65F0-8E1D-03B48FFA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7F4F-E76A-E93C-21A2-6E274CF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19D-6BC8-2386-D3FC-18BB4EE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3619452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Documenta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Prueba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Prompts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entradas.</a:t>
            </a:r>
          </a:p>
        </p:txBody>
      </p:sp>
    </p:spTree>
    <p:extLst>
      <p:ext uri="{BB962C8B-B14F-4D97-AF65-F5344CB8AC3E}">
        <p14:creationId xmlns:p14="http://schemas.microsoft.com/office/powerpoint/2010/main" val="102792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2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2078E-0996-3193-C171-B529308C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49C-3EE4-4DB8-458A-233285DB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y </a:t>
            </a:r>
            <a:r>
              <a:rPr lang="en-US" altLang="zh-CN" sz="6000" dirty="0" err="1">
                <a:solidFill>
                  <a:srgbClr val="FFFFFF"/>
                </a:solidFill>
              </a:rPr>
              <a:t>analizando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el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código</a:t>
            </a:r>
            <a:r>
              <a:rPr lang="en-US" altLang="zh-CN" sz="6000" dirty="0">
                <a:solidFill>
                  <a:srgbClr val="FFFFFF"/>
                </a:solidFill>
              </a:rPr>
              <a:t> de </a:t>
            </a:r>
            <a:r>
              <a:rPr lang="en-US" altLang="zh-CN" sz="6000" dirty="0" err="1">
                <a:solidFill>
                  <a:srgbClr val="FFFFFF"/>
                </a:solidFill>
              </a:rPr>
              <a:t>servidores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77375-995E-4816-6697-8D402C98E18D}"/>
              </a:ext>
            </a:extLst>
          </p:cNvPr>
          <p:cNvSpPr txBox="1"/>
          <p:nvPr/>
        </p:nvSpPr>
        <p:spPr>
          <a:xfrm>
            <a:off x="3043403" y="6087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dev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93732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5B9B0-E0B4-C5C9-E756-C5FB320A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C978-9B37-25D0-1365-076D1BD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13FD-1ABA-4881-7EE8-C195B1B1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Esta es la base de conocimientos de tu IA. Documentos, archivos, conjuntos de datos: todo lo que el sistema necesita para comprender tu entorno.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Proporciona contexto a la IA.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Flexibilidad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Muestra los recursos en listas, herramientas de búsqueda o visualización automática.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Actualizaciones en tiempo real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La IA se mantiene actualizada a medida que cambian los recursos.</a:t>
            </a:r>
          </a:p>
        </p:txBody>
      </p:sp>
    </p:spTree>
    <p:extLst>
      <p:ext uri="{BB962C8B-B14F-4D97-AF65-F5344CB8AC3E}">
        <p14:creationId xmlns:p14="http://schemas.microsoft.com/office/powerpoint/2010/main" val="1439565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B1C3-DE97-FE37-4EB7-379161C6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3DA-0E2E-1E6A-2285-D4C2B8A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Beneficios</a:t>
            </a:r>
            <a:r>
              <a:rPr lang="en-US" altLang="zh-CN" dirty="0">
                <a:solidFill>
                  <a:schemeClr val="accent2"/>
                </a:solidFill>
              </a:rPr>
              <a:t> de MCP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8B31-F8EE-C03A-88D9-A57FB1B1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17953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Conversaciones más inteligentes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 MCP hace que la IA se sienta más humana. Recuerda tu última conversación y lo que te importa. Esto se traduce en respuestas más relevantes.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Integración con apps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MCP se comunica con tu calendario, correos electrónicos y herramientas de gestión de proyectos, manteniendo todo sincronizado. Se acabó el saltar de una app a otra.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Mejor trabajo en equipo entre agentes de IA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¿Tienes varios agentes de IA haciendo diferentes cosas? MCP les ayuda a compartir información y colaborar sin interferir entre sí.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Multitarea sin esfuerzo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Pregunta sobre el tiempo mientras programas una reunión. No hay problema. MCP mantiene ambas tareas bajo control y retoma justo donde la dejaste.</a:t>
            </a:r>
          </a:p>
        </p:txBody>
      </p:sp>
    </p:spTree>
    <p:extLst>
      <p:ext uri="{BB962C8B-B14F-4D97-AF65-F5344CB8AC3E}">
        <p14:creationId xmlns:p14="http://schemas.microsoft.com/office/powerpoint/2010/main" val="1460728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C710-E36D-07FE-4089-C5369352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B57A-4A3B-2B24-39D4-58DE8435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Combinando</a:t>
            </a:r>
            <a:r>
              <a:rPr lang="en-US" dirty="0">
                <a:solidFill>
                  <a:schemeClr val="accent2"/>
                </a:solidFill>
              </a:rPr>
              <a:t> MCPs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F8A9-7354-8BFD-383B-FEF20BE7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37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de las mayores ventajas de MCP reside en su capacidad para encadenar múltiples servidores sin problemas, lo que permite flujos de trabajo complejos.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Supongamos que quieres que tu IA organice una quedada presencial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SevillaDotNet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 Con servidores MCP encadenados, podría: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Obtener datos del calendario Google de las comunidades (servidor MCP de Calendario).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Usar el servidor MCP de Tiempo para encontrar fechas ideales con cielos despejados.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Consultar opciones de viaje con mejores condiciones mediante un servidor de trenes o Mapas.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Después, resumir el plan y publicarlo en un canal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Telegram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Se gestiona todo el proceso con un lenguaje sencillo, sin necesidad de codificación ni configuraciones complejas. Es un gran paso hacia una IA capaz de gestionar tareas complejas con mínima ayuda.</a:t>
            </a:r>
          </a:p>
        </p:txBody>
      </p:sp>
    </p:spTree>
    <p:extLst>
      <p:ext uri="{BB962C8B-B14F-4D97-AF65-F5344CB8AC3E}">
        <p14:creationId xmlns:p14="http://schemas.microsoft.com/office/powerpoint/2010/main" val="396296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31763"/>
          </a:xfrm>
        </p:spPr>
        <p:txBody>
          <a:bodyPr/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oficial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Especificación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2222</Words>
  <Application>Microsoft Macintosh PowerPoint</Application>
  <PresentationFormat>Panorámica</PresentationFormat>
  <Paragraphs>286</Paragraphs>
  <Slides>50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50</vt:i4>
      </vt:variant>
    </vt:vector>
  </HeadingPairs>
  <TitlesOfParts>
    <vt:vector size="64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DEMO: Usando GitHub Copilot y alcanzando límites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soporta MCP</vt:lpstr>
      <vt:lpstr>Modos de GitHub Copilot en VS Code</vt:lpstr>
      <vt:lpstr>Instalar/configurar el servidor MCP en VS Code</vt:lpstr>
      <vt:lpstr>DEMO: Usando GitHub Copilot de nuevo usando un MCP</vt:lpstr>
      <vt:lpstr>Implementando MCP</vt:lpstr>
      <vt:lpstr>Crear un MCP Server</vt:lpstr>
      <vt:lpstr>DEMO: Creando un servidor MCP</vt:lpstr>
      <vt:lpstr>Inciando nuestro servidor</vt:lpstr>
      <vt:lpstr>Tools</vt:lpstr>
      <vt:lpstr>Definiendo una tool</vt:lpstr>
      <vt:lpstr>Buenas prácticas al crear Tools</vt:lpstr>
      <vt:lpstr>MCP Inspector</vt:lpstr>
      <vt:lpstr>DEMO: Creando un cliente MCP y usando MCP Inspector</vt:lpstr>
      <vt:lpstr>Prompts</vt:lpstr>
      <vt:lpstr>Definiendo un Prompt</vt:lpstr>
      <vt:lpstr>Buenas prácticas al crear Prompts</vt:lpstr>
      <vt:lpstr>DEMO: Usando y analizando el código de servidores MCP</vt:lpstr>
      <vt:lpstr>Recursos</vt:lpstr>
      <vt:lpstr>Publicar un MCP Server</vt:lpstr>
      <vt:lpstr>Publicar un MCP Server</vt:lpstr>
      <vt:lpstr>Beneficios de MCP</vt:lpstr>
      <vt:lpstr>Combinando MCPs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313</cp:revision>
  <dcterms:created xsi:type="dcterms:W3CDTF">2015-05-05T21:43:30Z</dcterms:created>
  <dcterms:modified xsi:type="dcterms:W3CDTF">2025-05-10T19:55:23Z</dcterms:modified>
</cp:coreProperties>
</file>