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ECB93-FC8F-470F-8B19-68EBB8BB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FA1613-1190-46FB-90D9-184A927B7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4BD58-A9F6-4853-A8D4-C77A553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53CD9-3008-413B-9719-77218C62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3E678-C421-4C62-B1E9-1A68E02B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36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83FB8-4905-4FB6-AD06-BC898CA9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195096-D54F-47CE-8E79-2D5E641F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CF910-2908-4A12-B443-7281993F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753F3-F397-42EF-AA32-907F2CFD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0FD776-BFAF-4A0C-AF44-622E0203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82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353D07-7F41-422B-A6AA-EB4224BDE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078FB-9D8F-46ED-85E5-9861358D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2703C-1279-4B72-98D5-E9F667F4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2D20A-B105-4180-A5F2-23411E3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9E26F-62E8-4D98-9E16-46D63BEF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025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FD6A3-646C-4321-BCDD-A555AE8C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4813A-4C43-4BB9-8054-90AA5033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1DC1A4-D86E-4341-AF56-E8C6ECEE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A17D1-C639-4E04-BF5B-65011CEA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1978E-B440-4958-9CC8-099E097E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0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D6A11-F0EB-42E0-9571-3DBF8482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0AE73-3FEC-4B16-8C84-0FDBFCEC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C1EBA-916B-414C-8B8C-E7593C3B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7BDE7-2B7A-442A-B077-ECDD2DBC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47601-606D-4130-AF6B-302FD67B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83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F9716-5215-4E55-9B28-9B022D6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8851F-0CD7-4456-B892-F454CF234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77F650-C2C6-4B96-AE2A-FCB726B17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427072-EF41-4B99-9E09-D59A5E7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27EDB7-4B9F-415C-8132-0A4C3B26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0A904A-ED4A-45CF-BE22-F6741BF7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23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DCA0B-29AC-459B-8E4E-BACDFA6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116CA4-3896-4791-8ADA-BFF061FA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E4A54-3B98-46E6-BEAF-E9FC3F93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19D156-5AF8-493C-9486-5C3190F75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77A3AC-8B2E-4A00-9292-23ABE29E4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516FA6-DE9D-4763-BD0C-02758326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7068FE-6E43-41CE-B37E-C3676359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DD3D03-630B-4374-9C04-A5F2C361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05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1BDF-1B79-4B1B-8C60-D5CD7D97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27C9CF-2648-4A73-800C-35E88320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962889-4BBF-4493-952D-825051CF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1C0494-2AF8-410D-8530-B6F168AC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754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B306E6-1B51-4289-BFE5-84628512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839D2C-FFFB-4DAF-B3B1-A4A4FBB7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4E555-0AB4-43C2-99E4-33C24B5D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391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8C7EF-1B51-4E07-A867-28687114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E240B-AAF3-437C-9DC5-3A12FB5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F36C02-91F4-4695-B961-4706E5E40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D1D86B-4585-4890-826A-8166DC00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D0388-BC88-4870-9A03-1913B421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9CB1A-5378-42EA-BFF4-89961D1E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91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305D4-4257-4C14-8817-19858DAD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BEF692-3EAD-4834-9DDF-495E2F51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26D8BB-0E2F-4B1E-9C4B-C5EB78BDB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2572E-BBE3-4F37-8A80-C3496A21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C9DCF-120C-424F-996F-76B25F4A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52A068-F99E-4512-8F49-6C4901AB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011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AF6F77-FC7A-41CC-AFE2-FB5C1A45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31039-B82A-4DB4-804A-AF5E761C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22F9C-A53C-42C7-845D-6B947ABE0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38BF-0AC2-4BCF-9DD9-7EFE0A0495C5}" type="datetimeFigureOut">
              <a:rPr lang="es-PE" smtClean="0"/>
              <a:t>21/08/2022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F71B3-81EC-4DDD-9764-A3E15B7FF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48BF2-47CC-4EF6-9786-44936491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3B41-6C59-40F1-8853-0E11763F00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031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926A7D-1A8E-4672-9069-77EBD44F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6" y="475025"/>
            <a:ext cx="3653141" cy="2953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0B8294-8678-474D-B727-2279275D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09" y="475024"/>
            <a:ext cx="3653142" cy="29539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576506-5F65-4BA1-B14A-202F2BC0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63" y="475024"/>
            <a:ext cx="3653142" cy="29539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0784CCD-3281-4B41-BC41-160DE6F18565}"/>
              </a:ext>
            </a:extLst>
          </p:cNvPr>
          <p:cNvSpPr txBox="1"/>
          <p:nvPr/>
        </p:nvSpPr>
        <p:spPr>
          <a:xfrm>
            <a:off x="4020396" y="3948521"/>
            <a:ext cx="6285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Cluster</a:t>
            </a:r>
            <a:r>
              <a:rPr lang="es-PE" dirty="0"/>
              <a:t> 1,2,6,4: No </a:t>
            </a:r>
            <a:r>
              <a:rPr lang="es-PE" dirty="0" err="1"/>
              <a:t>followers</a:t>
            </a:r>
            <a:endParaRPr lang="es-PE" dirty="0"/>
          </a:p>
          <a:p>
            <a:r>
              <a:rPr lang="es-PE" dirty="0" err="1"/>
              <a:t>Cluster</a:t>
            </a:r>
            <a:r>
              <a:rPr lang="es-PE" dirty="0"/>
              <a:t> 0: Influyentes</a:t>
            </a:r>
          </a:p>
          <a:p>
            <a:r>
              <a:rPr lang="es-PE" dirty="0" err="1"/>
              <a:t>Cluster</a:t>
            </a:r>
            <a:r>
              <a:rPr lang="es-PE" dirty="0"/>
              <a:t> 3: </a:t>
            </a:r>
            <a:r>
              <a:rPr lang="es-PE" dirty="0" err="1"/>
              <a:t>Competititvos</a:t>
            </a:r>
            <a:endParaRPr lang="es-PE" dirty="0"/>
          </a:p>
          <a:p>
            <a:r>
              <a:rPr lang="es-PE" dirty="0" err="1"/>
              <a:t>Cluster</a:t>
            </a:r>
            <a:r>
              <a:rPr lang="es-PE" dirty="0"/>
              <a:t> 5: Activos</a:t>
            </a:r>
          </a:p>
          <a:p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F8A0CEA-72FF-402F-8FF9-A58654BA7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07" y="3948521"/>
            <a:ext cx="223868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4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72C6F5-D5E1-4BD6-9BAC-922BD02C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3" y="617492"/>
            <a:ext cx="3405188" cy="27416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347F69-AFB6-47D3-A5B7-C954F520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16" y="617491"/>
            <a:ext cx="3372287" cy="27416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22EEFB-60D1-48F6-A037-F0227605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3" y="3611661"/>
            <a:ext cx="3405187" cy="27911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84EA3E-7562-4819-8B05-ACB009122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16" y="3611661"/>
            <a:ext cx="3405187" cy="274169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F2B94E7-9920-42EA-BF76-5F80BB8EF986}"/>
              </a:ext>
            </a:extLst>
          </p:cNvPr>
          <p:cNvSpPr txBox="1"/>
          <p:nvPr/>
        </p:nvSpPr>
        <p:spPr>
          <a:xfrm>
            <a:off x="8282941" y="2519771"/>
            <a:ext cx="3566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Cluster</a:t>
            </a:r>
            <a:r>
              <a:rPr lang="es-PE" dirty="0"/>
              <a:t> 1,2,6,4: No </a:t>
            </a:r>
            <a:r>
              <a:rPr lang="es-PE" dirty="0" err="1"/>
              <a:t>followers</a:t>
            </a:r>
            <a:endParaRPr lang="es-PE" dirty="0"/>
          </a:p>
          <a:p>
            <a:r>
              <a:rPr lang="es-PE" dirty="0" err="1"/>
              <a:t>Cluster</a:t>
            </a:r>
            <a:r>
              <a:rPr lang="es-PE" dirty="0"/>
              <a:t> 0: Destacados 1</a:t>
            </a:r>
          </a:p>
          <a:p>
            <a:r>
              <a:rPr lang="es-PE" dirty="0" err="1"/>
              <a:t>Cluster</a:t>
            </a:r>
            <a:r>
              <a:rPr lang="es-PE" dirty="0"/>
              <a:t> 3: Destacados 2 (no participa en equipo)</a:t>
            </a:r>
          </a:p>
          <a:p>
            <a:r>
              <a:rPr lang="es-PE" dirty="0" err="1"/>
              <a:t>Cluster</a:t>
            </a:r>
            <a:r>
              <a:rPr lang="es-PE" dirty="0"/>
              <a:t> 5: Competidor y seguidor</a:t>
            </a:r>
          </a:p>
          <a:p>
            <a:r>
              <a:rPr lang="es-PE" dirty="0" err="1"/>
              <a:t>Cluster</a:t>
            </a:r>
            <a:r>
              <a:rPr lang="es-PE" dirty="0"/>
              <a:t> 4: Competidor y </a:t>
            </a:r>
            <a:r>
              <a:rPr lang="es-PE" dirty="0" err="1"/>
              <a:t>contrubuidor</a:t>
            </a:r>
            <a:r>
              <a:rPr lang="es-PE" dirty="0"/>
              <a:t> de foro</a:t>
            </a:r>
          </a:p>
          <a:p>
            <a:r>
              <a:rPr lang="es-PE" dirty="0" err="1"/>
              <a:t>Cluster</a:t>
            </a:r>
            <a:r>
              <a:rPr lang="es-PE" dirty="0"/>
              <a:t> 6: Competidor</a:t>
            </a:r>
          </a:p>
          <a:p>
            <a:r>
              <a:rPr lang="es-PE" dirty="0" err="1"/>
              <a:t>Cluster</a:t>
            </a:r>
            <a:r>
              <a:rPr lang="es-PE" dirty="0"/>
              <a:t> 2: Contribuidor de Foro</a:t>
            </a:r>
          </a:p>
          <a:p>
            <a:r>
              <a:rPr lang="es-PE" dirty="0" err="1"/>
              <a:t>Cluster</a:t>
            </a:r>
            <a:r>
              <a:rPr lang="es-PE" dirty="0"/>
              <a:t> 1: Inactivos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636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66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Suasnabar Huapaya</dc:creator>
  <cp:lastModifiedBy>Joshua Suasnabar Huapaya</cp:lastModifiedBy>
  <cp:revision>1</cp:revision>
  <dcterms:created xsi:type="dcterms:W3CDTF">2022-08-21T21:00:49Z</dcterms:created>
  <dcterms:modified xsi:type="dcterms:W3CDTF">2022-08-21T22:00:13Z</dcterms:modified>
</cp:coreProperties>
</file>